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24"/>
  </p:notesMasterIdLst>
  <p:handoutMasterIdLst>
    <p:handoutMasterId r:id="rId25"/>
  </p:handoutMasterIdLst>
  <p:sldIdLst>
    <p:sldId id="257" r:id="rId2"/>
    <p:sldId id="322" r:id="rId3"/>
    <p:sldId id="313" r:id="rId4"/>
    <p:sldId id="300" r:id="rId5"/>
    <p:sldId id="319" r:id="rId6"/>
    <p:sldId id="315" r:id="rId7"/>
    <p:sldId id="303" r:id="rId8"/>
    <p:sldId id="279" r:id="rId9"/>
    <p:sldId id="306" r:id="rId10"/>
    <p:sldId id="320" r:id="rId11"/>
    <p:sldId id="316" r:id="rId12"/>
    <p:sldId id="318" r:id="rId13"/>
    <p:sldId id="291" r:id="rId14"/>
    <p:sldId id="308" r:id="rId15"/>
    <p:sldId id="317" r:id="rId16"/>
    <p:sldId id="262" r:id="rId17"/>
    <p:sldId id="269" r:id="rId18"/>
    <p:sldId id="268" r:id="rId19"/>
    <p:sldId id="311" r:id="rId20"/>
    <p:sldId id="266" r:id="rId21"/>
    <p:sldId id="310" r:id="rId22"/>
    <p:sldId id="302" r:id="rId23"/>
  </p:sldIdLst>
  <p:sldSz cx="12192000" cy="6858000"/>
  <p:notesSz cx="6858000" cy="9144000"/>
  <p:embeddedFontLst>
    <p:embeddedFont>
      <p:font typeface="Acumin Pro" panose="020B0604020202020204" charset="0"/>
      <p:regular r:id="rId26"/>
      <p:bold r:id="rId27"/>
      <p:italic r:id="rId28"/>
      <p:boldItalic r:id="rId29"/>
    </p:embeddedFont>
    <p:embeddedFont>
      <p:font typeface="Acumin Pro ExtraCondensed" panose="020B0604020202020204" charset="0"/>
      <p:regular r:id="rId30"/>
      <p:bold r:id="rId31"/>
      <p:italic r:id="rId32"/>
      <p:boldItalic r:id="rId33"/>
    </p:embeddedFont>
    <p:embeddedFont>
      <p:font typeface="Aharoni" panose="02010803020104030203" pitchFamily="2" charset="-79"/>
      <p:bold r:id="rId34"/>
    </p:embeddedFont>
    <p:embeddedFont>
      <p:font typeface="Calibri" panose="020F0502020204030204" pitchFamily="34" charset="0"/>
      <p:regular r:id="rId35"/>
      <p:bold r:id="rId36"/>
      <p:italic r:id="rId37"/>
      <p:boldItalic r:id="rId38"/>
    </p:embeddedFont>
    <p:embeddedFont>
      <p:font typeface="Tw Cen MT" panose="020B0602020104020603" pitchFamily="34" charset="0"/>
      <p:regular r:id="rId39"/>
      <p:bold r:id="rId40"/>
      <p:italic r:id="rId41"/>
      <p:boldItalic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673373-F7B1-464E-8851-4ED158AAA199}" v="1" dt="2023-03-30T18:44:45.4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swami, Tvisha" userId="S::tgoswami@purdue.edu::72e185ed-1d11-4b37-b9fc-770f57cedbbc" providerId="AD" clId="Web-{0B5189E3-5DAB-40A6-946B-4F6DF35B7856}"/>
    <pc:docChg chg="modSld">
      <pc:chgData name="Goswami, Tvisha" userId="S::tgoswami@purdue.edu::72e185ed-1d11-4b37-b9fc-770f57cedbbc" providerId="AD" clId="Web-{0B5189E3-5DAB-40A6-946B-4F6DF35B7856}" dt="2023-03-24T05:39:32.008" v="29" actId="1076"/>
      <pc:docMkLst>
        <pc:docMk/>
      </pc:docMkLst>
      <pc:sldChg chg="modSp">
        <pc:chgData name="Goswami, Tvisha" userId="S::tgoswami@purdue.edu::72e185ed-1d11-4b37-b9fc-770f57cedbbc" providerId="AD" clId="Web-{0B5189E3-5DAB-40A6-946B-4F6DF35B7856}" dt="2023-03-24T05:38:16.522" v="21" actId="20577"/>
        <pc:sldMkLst>
          <pc:docMk/>
          <pc:sldMk cId="4018379091" sldId="305"/>
        </pc:sldMkLst>
        <pc:spChg chg="mod">
          <ac:chgData name="Goswami, Tvisha" userId="S::tgoswami@purdue.edu::72e185ed-1d11-4b37-b9fc-770f57cedbbc" providerId="AD" clId="Web-{0B5189E3-5DAB-40A6-946B-4F6DF35B7856}" dt="2023-03-24T05:37:36.927" v="14" actId="20577"/>
          <ac:spMkLst>
            <pc:docMk/>
            <pc:sldMk cId="4018379091" sldId="305"/>
            <ac:spMk id="34" creationId="{B996C0C4-0634-47C4-BFA3-220C76F8BA3F}"/>
          </ac:spMkLst>
        </pc:spChg>
        <pc:spChg chg="mod">
          <ac:chgData name="Goswami, Tvisha" userId="S::tgoswami@purdue.edu::72e185ed-1d11-4b37-b9fc-770f57cedbbc" providerId="AD" clId="Web-{0B5189E3-5DAB-40A6-946B-4F6DF35B7856}" dt="2023-03-24T05:37:53.240" v="16" actId="20577"/>
          <ac:spMkLst>
            <pc:docMk/>
            <pc:sldMk cId="4018379091" sldId="305"/>
            <ac:spMk id="36" creationId="{75B59355-90FC-48F6-AB81-6E8134DA28C7}"/>
          </ac:spMkLst>
        </pc:spChg>
        <pc:spChg chg="mod">
          <ac:chgData name="Goswami, Tvisha" userId="S::tgoswami@purdue.edu::72e185ed-1d11-4b37-b9fc-770f57cedbbc" providerId="AD" clId="Web-{0B5189E3-5DAB-40A6-946B-4F6DF35B7856}" dt="2023-03-24T05:38:06.256" v="18"/>
          <ac:spMkLst>
            <pc:docMk/>
            <pc:sldMk cId="4018379091" sldId="305"/>
            <ac:spMk id="38" creationId="{94B3965A-F7F0-428F-BD5A-C789BEE9999C}"/>
          </ac:spMkLst>
        </pc:spChg>
        <pc:spChg chg="mod">
          <ac:chgData name="Goswami, Tvisha" userId="S::tgoswami@purdue.edu::72e185ed-1d11-4b37-b9fc-770f57cedbbc" providerId="AD" clId="Web-{0B5189E3-5DAB-40A6-946B-4F6DF35B7856}" dt="2023-03-24T05:38:10.225" v="19"/>
          <ac:spMkLst>
            <pc:docMk/>
            <pc:sldMk cId="4018379091" sldId="305"/>
            <ac:spMk id="40" creationId="{9657FC03-1C38-45B5-AB48-38CC18A84807}"/>
          </ac:spMkLst>
        </pc:spChg>
        <pc:spChg chg="mod">
          <ac:chgData name="Goswami, Tvisha" userId="S::tgoswami@purdue.edu::72e185ed-1d11-4b37-b9fc-770f57cedbbc" providerId="AD" clId="Web-{0B5189E3-5DAB-40A6-946B-4F6DF35B7856}" dt="2023-03-24T05:38:16.522" v="21" actId="20577"/>
          <ac:spMkLst>
            <pc:docMk/>
            <pc:sldMk cId="4018379091" sldId="305"/>
            <ac:spMk id="42" creationId="{B2E51B3B-E2E1-4B2F-854D-DC4298F5124B}"/>
          </ac:spMkLst>
        </pc:spChg>
      </pc:sldChg>
      <pc:sldChg chg="addSp delSp modSp">
        <pc:chgData name="Goswami, Tvisha" userId="S::tgoswami@purdue.edu::72e185ed-1d11-4b37-b9fc-770f57cedbbc" providerId="AD" clId="Web-{0B5189E3-5DAB-40A6-946B-4F6DF35B7856}" dt="2023-03-24T05:39:32.008" v="29" actId="1076"/>
        <pc:sldMkLst>
          <pc:docMk/>
          <pc:sldMk cId="477961860" sldId="320"/>
        </pc:sldMkLst>
        <pc:picChg chg="add mod">
          <ac:chgData name="Goswami, Tvisha" userId="S::tgoswami@purdue.edu::72e185ed-1d11-4b37-b9fc-770f57cedbbc" providerId="AD" clId="Web-{0B5189E3-5DAB-40A6-946B-4F6DF35B7856}" dt="2023-03-24T05:39:32.008" v="29" actId="1076"/>
          <ac:picMkLst>
            <pc:docMk/>
            <pc:sldMk cId="477961860" sldId="320"/>
            <ac:picMk id="5" creationId="{B9C3D664-C578-0E6C-55B5-4FCAAB4A3062}"/>
          </ac:picMkLst>
        </pc:picChg>
        <pc:picChg chg="del mod">
          <ac:chgData name="Goswami, Tvisha" userId="S::tgoswami@purdue.edu::72e185ed-1d11-4b37-b9fc-770f57cedbbc" providerId="AD" clId="Web-{0B5189E3-5DAB-40A6-946B-4F6DF35B7856}" dt="2023-03-24T05:39:17.336" v="27"/>
          <ac:picMkLst>
            <pc:docMk/>
            <pc:sldMk cId="477961860" sldId="320"/>
            <ac:picMk id="8" creationId="{9BBAF94E-A0A3-5123-8F35-265945E8E7AB}"/>
          </ac:picMkLst>
        </pc:picChg>
        <pc:cxnChg chg="mod">
          <ac:chgData name="Goswami, Tvisha" userId="S::tgoswami@purdue.edu::72e185ed-1d11-4b37-b9fc-770f57cedbbc" providerId="AD" clId="Web-{0B5189E3-5DAB-40A6-946B-4F6DF35B7856}" dt="2023-03-24T05:36:23.441" v="8"/>
          <ac:cxnSpMkLst>
            <pc:docMk/>
            <pc:sldMk cId="477961860" sldId="320"/>
            <ac:cxnSpMk id="14" creationId="{677CC081-0EB6-A61E-970D-B4F6BF2F6039}"/>
          </ac:cxnSpMkLst>
        </pc:cxnChg>
        <pc:cxnChg chg="mod">
          <ac:chgData name="Goswami, Tvisha" userId="S::tgoswami@purdue.edu::72e185ed-1d11-4b37-b9fc-770f57cedbbc" providerId="AD" clId="Web-{0B5189E3-5DAB-40A6-946B-4F6DF35B7856}" dt="2023-03-24T05:36:28.909" v="9"/>
          <ac:cxnSpMkLst>
            <pc:docMk/>
            <pc:sldMk cId="477961860" sldId="320"/>
            <ac:cxnSpMk id="17" creationId="{BD1DE510-F88F-33EF-94FA-37A2D3ADCD0D}"/>
          </ac:cxnSpMkLst>
        </pc:cxnChg>
      </pc:sldChg>
    </pc:docChg>
  </pc:docChgLst>
  <pc:docChgLst>
    <pc:chgData name="Niyathi Aiella" userId="eKzU26yINrlDWc62a15ZiaZpumXRVglwrXr+PfO1e1A=" providerId="None" clId="Web-{66DD4341-D344-423A-966F-1DBFEA75A065}"/>
    <pc:docChg chg="addSld modSld sldOrd">
      <pc:chgData name="Niyathi Aiella" userId="eKzU26yINrlDWc62a15ZiaZpumXRVglwrXr+PfO1e1A=" providerId="None" clId="Web-{66DD4341-D344-423A-966F-1DBFEA75A065}" dt="2023-01-29T04:31:30.925" v="862" actId="20577"/>
      <pc:docMkLst>
        <pc:docMk/>
      </pc:docMkLst>
      <pc:sldChg chg="delSp modSp">
        <pc:chgData name="Niyathi Aiella" userId="eKzU26yINrlDWc62a15ZiaZpumXRVglwrXr+PfO1e1A=" providerId="None" clId="Web-{66DD4341-D344-423A-966F-1DBFEA75A065}" dt="2023-01-29T02:26:04.330" v="601" actId="1076"/>
        <pc:sldMkLst>
          <pc:docMk/>
          <pc:sldMk cId="2664743580" sldId="257"/>
        </pc:sldMkLst>
        <pc:spChg chg="mod">
          <ac:chgData name="Niyathi Aiella" userId="eKzU26yINrlDWc62a15ZiaZpumXRVglwrXr+PfO1e1A=" providerId="None" clId="Web-{66DD4341-D344-423A-966F-1DBFEA75A065}" dt="2023-01-29T02:26:00.439" v="600" actId="1076"/>
          <ac:spMkLst>
            <pc:docMk/>
            <pc:sldMk cId="2664743580" sldId="257"/>
            <ac:spMk id="2" creationId="{1C6DAED2-C73D-2443-84E6-FD89A1066655}"/>
          </ac:spMkLst>
        </pc:spChg>
        <pc:spChg chg="mod">
          <ac:chgData name="Niyathi Aiella" userId="eKzU26yINrlDWc62a15ZiaZpumXRVglwrXr+PfO1e1A=" providerId="None" clId="Web-{66DD4341-D344-423A-966F-1DBFEA75A065}" dt="2023-01-29T02:26:04.330" v="601" actId="1076"/>
          <ac:spMkLst>
            <pc:docMk/>
            <pc:sldMk cId="2664743580" sldId="257"/>
            <ac:spMk id="3" creationId="{4021E30B-3F73-3D4B-B22E-DFCD13F0982C}"/>
          </ac:spMkLst>
        </pc:spChg>
        <pc:spChg chg="del">
          <ac:chgData name="Niyathi Aiella" userId="eKzU26yINrlDWc62a15ZiaZpumXRVglwrXr+PfO1e1A=" providerId="None" clId="Web-{66DD4341-D344-423A-966F-1DBFEA75A065}" dt="2023-01-29T02:25:56.642" v="599"/>
          <ac:spMkLst>
            <pc:docMk/>
            <pc:sldMk cId="2664743580" sldId="257"/>
            <ac:spMk id="6" creationId="{5019B1A8-9F67-0349-D651-096B8A91A167}"/>
          </ac:spMkLst>
        </pc:spChg>
      </pc:sldChg>
      <pc:sldChg chg="addSp modSp">
        <pc:chgData name="Niyathi Aiella" userId="eKzU26yINrlDWc62a15ZiaZpumXRVglwrXr+PfO1e1A=" providerId="None" clId="Web-{66DD4341-D344-423A-966F-1DBFEA75A065}" dt="2023-01-29T01:56:30.198" v="3" actId="1076"/>
        <pc:sldMkLst>
          <pc:docMk/>
          <pc:sldMk cId="3623823879" sldId="258"/>
        </pc:sldMkLst>
        <pc:picChg chg="add mod">
          <ac:chgData name="Niyathi Aiella" userId="eKzU26yINrlDWc62a15ZiaZpumXRVglwrXr+PfO1e1A=" providerId="None" clId="Web-{66DD4341-D344-423A-966F-1DBFEA75A065}" dt="2023-01-29T01:56:30.198" v="3" actId="1076"/>
          <ac:picMkLst>
            <pc:docMk/>
            <pc:sldMk cId="3623823879" sldId="258"/>
            <ac:picMk id="3" creationId="{FEEA7183-396F-6D49-6FC4-0E473A873DF5}"/>
          </ac:picMkLst>
        </pc:picChg>
      </pc:sldChg>
      <pc:sldChg chg="addSp delSp modSp">
        <pc:chgData name="Niyathi Aiella" userId="eKzU26yINrlDWc62a15ZiaZpumXRVglwrXr+PfO1e1A=" providerId="None" clId="Web-{66DD4341-D344-423A-966F-1DBFEA75A065}" dt="2023-01-29T03:54:08.071" v="802" actId="1076"/>
        <pc:sldMkLst>
          <pc:docMk/>
          <pc:sldMk cId="314975692" sldId="259"/>
        </pc:sldMkLst>
        <pc:spChg chg="mod">
          <ac:chgData name="Niyathi Aiella" userId="eKzU26yINrlDWc62a15ZiaZpumXRVglwrXr+PfO1e1A=" providerId="None" clId="Web-{66DD4341-D344-423A-966F-1DBFEA75A065}" dt="2023-01-29T03:52:09.333" v="607" actId="20577"/>
          <ac:spMkLst>
            <pc:docMk/>
            <pc:sldMk cId="314975692" sldId="259"/>
            <ac:spMk id="2" creationId="{4CA2D7D9-A500-2A47-82CF-D26789F6ABE1}"/>
          </ac:spMkLst>
        </pc:spChg>
        <pc:spChg chg="mod">
          <ac:chgData name="Niyathi Aiella" userId="eKzU26yINrlDWc62a15ZiaZpumXRVglwrXr+PfO1e1A=" providerId="None" clId="Web-{66DD4341-D344-423A-966F-1DBFEA75A065}" dt="2023-01-29T03:52:24.052" v="613" actId="20577"/>
          <ac:spMkLst>
            <pc:docMk/>
            <pc:sldMk cId="314975692" sldId="259"/>
            <ac:spMk id="3" creationId="{6A848514-8C09-474A-92D2-7BDFD34F716F}"/>
          </ac:spMkLst>
        </pc:spChg>
        <pc:spChg chg="mod">
          <ac:chgData name="Niyathi Aiella" userId="eKzU26yINrlDWc62a15ZiaZpumXRVglwrXr+PfO1e1A=" providerId="None" clId="Web-{66DD4341-D344-423A-966F-1DBFEA75A065}" dt="2023-01-29T03:54:06.400" v="801" actId="1076"/>
          <ac:spMkLst>
            <pc:docMk/>
            <pc:sldMk cId="314975692" sldId="259"/>
            <ac:spMk id="4" creationId="{DC145CD9-0814-B14D-AC00-49E2D2CE7D96}"/>
          </ac:spMkLst>
        </pc:spChg>
        <pc:spChg chg="del">
          <ac:chgData name="Niyathi Aiella" userId="eKzU26yINrlDWc62a15ZiaZpumXRVglwrXr+PfO1e1A=" providerId="None" clId="Web-{66DD4341-D344-423A-966F-1DBFEA75A065}" dt="2023-01-29T03:51:53.239" v="602"/>
          <ac:spMkLst>
            <pc:docMk/>
            <pc:sldMk cId="314975692" sldId="259"/>
            <ac:spMk id="5" creationId="{70C0FC20-65BB-B945-B2BE-73D28F4D84FF}"/>
          </ac:spMkLst>
        </pc:spChg>
        <pc:picChg chg="add mod ord">
          <ac:chgData name="Niyathi Aiella" userId="eKzU26yINrlDWc62a15ZiaZpumXRVglwrXr+PfO1e1A=" providerId="None" clId="Web-{66DD4341-D344-423A-966F-1DBFEA75A065}" dt="2023-01-29T03:54:08.071" v="802" actId="1076"/>
          <ac:picMkLst>
            <pc:docMk/>
            <pc:sldMk cId="314975692" sldId="259"/>
            <ac:picMk id="8" creationId="{18389586-3315-4FCE-2A21-72CAA0FCFAE7}"/>
          </ac:picMkLst>
        </pc:picChg>
      </pc:sldChg>
      <pc:sldChg chg="addSp modSp ord">
        <pc:chgData name="Niyathi Aiella" userId="eKzU26yINrlDWc62a15ZiaZpumXRVglwrXr+PfO1e1A=" providerId="None" clId="Web-{66DD4341-D344-423A-966F-1DBFEA75A065}" dt="2023-01-29T02:02:32.710" v="93" actId="20577"/>
        <pc:sldMkLst>
          <pc:docMk/>
          <pc:sldMk cId="604482168" sldId="260"/>
        </pc:sldMkLst>
        <pc:spChg chg="add mod">
          <ac:chgData name="Niyathi Aiella" userId="eKzU26yINrlDWc62a15ZiaZpumXRVglwrXr+PfO1e1A=" providerId="None" clId="Web-{66DD4341-D344-423A-966F-1DBFEA75A065}" dt="2023-01-29T02:02:32.710" v="93" actId="20577"/>
          <ac:spMkLst>
            <pc:docMk/>
            <pc:sldMk cId="604482168" sldId="260"/>
            <ac:spMk id="2" creationId="{141CE3FF-36B8-502C-B5D3-EB7AE3D933E1}"/>
          </ac:spMkLst>
        </pc:spChg>
      </pc:sldChg>
      <pc:sldChg chg="addSp modSp new ord">
        <pc:chgData name="Niyathi Aiella" userId="eKzU26yINrlDWc62a15ZiaZpumXRVglwrXr+PfO1e1A=" providerId="None" clId="Web-{66DD4341-D344-423A-966F-1DBFEA75A065}" dt="2023-01-29T02:09:29.678" v="598" actId="20577"/>
        <pc:sldMkLst>
          <pc:docMk/>
          <pc:sldMk cId="1929090386" sldId="275"/>
        </pc:sldMkLst>
        <pc:spChg chg="mod">
          <ac:chgData name="Niyathi Aiella" userId="eKzU26yINrlDWc62a15ZiaZpumXRVglwrXr+PfO1e1A=" providerId="None" clId="Web-{66DD4341-D344-423A-966F-1DBFEA75A065}" dt="2023-01-29T02:08:57.537" v="585" actId="20577"/>
          <ac:spMkLst>
            <pc:docMk/>
            <pc:sldMk cId="1929090386" sldId="275"/>
            <ac:spMk id="3" creationId="{7BDE0F95-1090-EFD8-64F6-8CECCBEBBDDA}"/>
          </ac:spMkLst>
        </pc:spChg>
        <pc:spChg chg="add mod">
          <ac:chgData name="Niyathi Aiella" userId="eKzU26yINrlDWc62a15ZiaZpumXRVglwrXr+PfO1e1A=" providerId="None" clId="Web-{66DD4341-D344-423A-966F-1DBFEA75A065}" dt="2023-01-29T02:09:29.678" v="598" actId="20577"/>
          <ac:spMkLst>
            <pc:docMk/>
            <pc:sldMk cId="1929090386" sldId="275"/>
            <ac:spMk id="7" creationId="{D4EFA1C8-A2E6-454B-6C4A-46CDCC0E9EDA}"/>
          </ac:spMkLst>
        </pc:spChg>
        <pc:graphicFrameChg chg="add mod modGraphic">
          <ac:chgData name="Niyathi Aiella" userId="eKzU26yINrlDWc62a15ZiaZpumXRVglwrXr+PfO1e1A=" providerId="None" clId="Web-{66DD4341-D344-423A-966F-1DBFEA75A065}" dt="2023-01-29T02:09:12.756" v="586" actId="1076"/>
          <ac:graphicFrameMkLst>
            <pc:docMk/>
            <pc:sldMk cId="1929090386" sldId="275"/>
            <ac:graphicFrameMk id="6" creationId="{9D995E87-2CA9-4B6F-170A-3DF73D4C299A}"/>
          </ac:graphicFrameMkLst>
        </pc:graphicFrameChg>
      </pc:sldChg>
      <pc:sldChg chg="modSp new">
        <pc:chgData name="Niyathi Aiella" userId="eKzU26yINrlDWc62a15ZiaZpumXRVglwrXr+PfO1e1A=" providerId="None" clId="Web-{66DD4341-D344-423A-966F-1DBFEA75A065}" dt="2023-01-29T04:31:30.925" v="862" actId="20577"/>
        <pc:sldMkLst>
          <pc:docMk/>
          <pc:sldMk cId="4154585923" sldId="276"/>
        </pc:sldMkLst>
        <pc:spChg chg="mod">
          <ac:chgData name="Niyathi Aiella" userId="eKzU26yINrlDWc62a15ZiaZpumXRVglwrXr+PfO1e1A=" providerId="None" clId="Web-{66DD4341-D344-423A-966F-1DBFEA75A065}" dt="2023-01-29T04:31:30.925" v="862" actId="20577"/>
          <ac:spMkLst>
            <pc:docMk/>
            <pc:sldMk cId="4154585923" sldId="276"/>
            <ac:spMk id="3" creationId="{913704E1-5F5D-B1DB-B27F-865050335F78}"/>
          </ac:spMkLst>
        </pc:spChg>
      </pc:sldChg>
    </pc:docChg>
  </pc:docChgLst>
  <pc:docChgLst>
    <pc:chgData name="Niyathi Aiella" clId="Web-{66368333-0DCE-44EF-AA1A-6FD9F90478FA}"/>
    <pc:docChg chg="addSld modSld sldOrd">
      <pc:chgData name="Niyathi Aiella" userId="" providerId="" clId="Web-{66368333-0DCE-44EF-AA1A-6FD9F90478FA}" dt="2023-02-12T21:58:03.556" v="392" actId="20577"/>
      <pc:docMkLst>
        <pc:docMk/>
      </pc:docMkLst>
      <pc:sldChg chg="modSp">
        <pc:chgData name="Niyathi Aiella" userId="" providerId="" clId="Web-{66368333-0DCE-44EF-AA1A-6FD9F90478FA}" dt="2023-02-12T17:50:41.286" v="2" actId="1076"/>
        <pc:sldMkLst>
          <pc:docMk/>
          <pc:sldMk cId="3980011017" sldId="279"/>
        </pc:sldMkLst>
        <pc:spChg chg="mod">
          <ac:chgData name="Niyathi Aiella" userId="" providerId="" clId="Web-{66368333-0DCE-44EF-AA1A-6FD9F90478FA}" dt="2023-02-12T17:50:39.973" v="1" actId="1076"/>
          <ac:spMkLst>
            <pc:docMk/>
            <pc:sldMk cId="3980011017" sldId="279"/>
            <ac:spMk id="34" creationId="{A563D537-0D13-D2A8-1174-C3E86383B074}"/>
          </ac:spMkLst>
        </pc:spChg>
        <pc:spChg chg="mod">
          <ac:chgData name="Niyathi Aiella" userId="" providerId="" clId="Web-{66368333-0DCE-44EF-AA1A-6FD9F90478FA}" dt="2023-02-12T17:50:41.286" v="2" actId="1076"/>
          <ac:spMkLst>
            <pc:docMk/>
            <pc:sldMk cId="3980011017" sldId="279"/>
            <ac:spMk id="35" creationId="{D0681E01-BDA7-8530-1772-CBEACD71B526}"/>
          </ac:spMkLst>
        </pc:spChg>
      </pc:sldChg>
      <pc:sldChg chg="modSp ord">
        <pc:chgData name="Niyathi Aiella" userId="" providerId="" clId="Web-{66368333-0DCE-44EF-AA1A-6FD9F90478FA}" dt="2023-02-12T21:55:57.380" v="318" actId="20577"/>
        <pc:sldMkLst>
          <pc:docMk/>
          <pc:sldMk cId="2171859750" sldId="283"/>
        </pc:sldMkLst>
        <pc:spChg chg="mod">
          <ac:chgData name="Niyathi Aiella" userId="" providerId="" clId="Web-{66368333-0DCE-44EF-AA1A-6FD9F90478FA}" dt="2023-02-12T21:49:32.447" v="19" actId="20577"/>
          <ac:spMkLst>
            <pc:docMk/>
            <pc:sldMk cId="2171859750" sldId="283"/>
            <ac:spMk id="2" creationId="{17F4A6AD-7FDE-D04A-DED6-51C8494C727A}"/>
          </ac:spMkLst>
        </pc:spChg>
        <pc:spChg chg="mod">
          <ac:chgData name="Niyathi Aiella" userId="" providerId="" clId="Web-{66368333-0DCE-44EF-AA1A-6FD9F90478FA}" dt="2023-02-12T21:55:57.380" v="318" actId="20577"/>
          <ac:spMkLst>
            <pc:docMk/>
            <pc:sldMk cId="2171859750" sldId="283"/>
            <ac:spMk id="4" creationId="{2B453500-F64E-A9F7-1A7E-E2E8357231E5}"/>
          </ac:spMkLst>
        </pc:spChg>
      </pc:sldChg>
      <pc:sldChg chg="add replId">
        <pc:chgData name="Niyathi Aiella" userId="" providerId="" clId="Web-{66368333-0DCE-44EF-AA1A-6FD9F90478FA}" dt="2023-02-12T21:49:01.259" v="3"/>
        <pc:sldMkLst>
          <pc:docMk/>
          <pc:sldMk cId="2753269525" sldId="288"/>
        </pc:sldMkLst>
      </pc:sldChg>
      <pc:sldChg chg="addSp modSp add replId">
        <pc:chgData name="Niyathi Aiella" userId="" providerId="" clId="Web-{66368333-0DCE-44EF-AA1A-6FD9F90478FA}" dt="2023-02-12T21:56:40.944" v="332" actId="1076"/>
        <pc:sldMkLst>
          <pc:docMk/>
          <pc:sldMk cId="1531488450" sldId="289"/>
        </pc:sldMkLst>
        <pc:spChg chg="mod">
          <ac:chgData name="Niyathi Aiella" userId="" providerId="" clId="Web-{66368333-0DCE-44EF-AA1A-6FD9F90478FA}" dt="2023-02-12T21:56:34.178" v="329" actId="1076"/>
          <ac:spMkLst>
            <pc:docMk/>
            <pc:sldMk cId="1531488450" sldId="289"/>
            <ac:spMk id="4" creationId="{2B453500-F64E-A9F7-1A7E-E2E8357231E5}"/>
          </ac:spMkLst>
        </pc:spChg>
        <pc:picChg chg="add mod">
          <ac:chgData name="Niyathi Aiella" userId="" providerId="" clId="Web-{66368333-0DCE-44EF-AA1A-6FD9F90478FA}" dt="2023-02-12T21:56:40.944" v="332" actId="1076"/>
          <ac:picMkLst>
            <pc:docMk/>
            <pc:sldMk cId="1531488450" sldId="289"/>
            <ac:picMk id="7" creationId="{FB5D7745-B74C-4638-AE21-1800137390CA}"/>
          </ac:picMkLst>
        </pc:picChg>
      </pc:sldChg>
      <pc:sldChg chg="delSp modSp add replId">
        <pc:chgData name="Niyathi Aiella" userId="" providerId="" clId="Web-{66368333-0DCE-44EF-AA1A-6FD9F90478FA}" dt="2023-02-12T21:58:03.556" v="392" actId="20577"/>
        <pc:sldMkLst>
          <pc:docMk/>
          <pc:sldMk cId="3317846416" sldId="290"/>
        </pc:sldMkLst>
        <pc:spChg chg="mod">
          <ac:chgData name="Niyathi Aiella" userId="" providerId="" clId="Web-{66368333-0DCE-44EF-AA1A-6FD9F90478FA}" dt="2023-02-12T21:58:03.556" v="392" actId="20577"/>
          <ac:spMkLst>
            <pc:docMk/>
            <pc:sldMk cId="3317846416" sldId="290"/>
            <ac:spMk id="4" creationId="{2B453500-F64E-A9F7-1A7E-E2E8357231E5}"/>
          </ac:spMkLst>
        </pc:spChg>
        <pc:picChg chg="del">
          <ac:chgData name="Niyathi Aiella" userId="" providerId="" clId="Web-{66368333-0DCE-44EF-AA1A-6FD9F90478FA}" dt="2023-02-12T21:56:46.976" v="334"/>
          <ac:picMkLst>
            <pc:docMk/>
            <pc:sldMk cId="3317846416" sldId="290"/>
            <ac:picMk id="7" creationId="{FB5D7745-B74C-4638-AE21-1800137390CA}"/>
          </ac:picMkLst>
        </pc:picChg>
      </pc:sldChg>
    </pc:docChg>
  </pc:docChgLst>
  <pc:docChgLst>
    <pc:chgData name="Niyathi Aiella" userId="eKzU26yINrlDWc62a15ZiaZpumXRVglwrXr+PfO1e1A=" providerId="None" clId="Web-{BB65E172-760E-48B4-8419-17457B8A6A48}"/>
    <pc:docChg chg="addSld delSld modSld">
      <pc:chgData name="Niyathi Aiella" userId="eKzU26yINrlDWc62a15ZiaZpumXRVglwrXr+PfO1e1A=" providerId="None" clId="Web-{BB65E172-760E-48B4-8419-17457B8A6A48}" dt="2023-02-22T21:16:45.652" v="175"/>
      <pc:docMkLst>
        <pc:docMk/>
      </pc:docMkLst>
      <pc:sldChg chg="addSp delSp modSp add replId">
        <pc:chgData name="Niyathi Aiella" userId="eKzU26yINrlDWc62a15ZiaZpumXRVglwrXr+PfO1e1A=" providerId="None" clId="Web-{BB65E172-760E-48B4-8419-17457B8A6A48}" dt="2023-02-22T01:21:16.641" v="167" actId="1076"/>
        <pc:sldMkLst>
          <pc:docMk/>
          <pc:sldMk cId="2462955252" sldId="291"/>
        </pc:sldMkLst>
        <pc:spChg chg="mod">
          <ac:chgData name="Niyathi Aiella" userId="eKzU26yINrlDWc62a15ZiaZpumXRVglwrXr+PfO1e1A=" providerId="None" clId="Web-{BB65E172-760E-48B4-8419-17457B8A6A48}" dt="2023-02-22T01:14:24.724" v="20" actId="20577"/>
          <ac:spMkLst>
            <pc:docMk/>
            <pc:sldMk cId="2462955252" sldId="291"/>
            <ac:spMk id="2" creationId="{9823CA3E-7459-9231-300D-E211C1D928F3}"/>
          </ac:spMkLst>
        </pc:spChg>
        <pc:spChg chg="del">
          <ac:chgData name="Niyathi Aiella" userId="eKzU26yINrlDWc62a15ZiaZpumXRVglwrXr+PfO1e1A=" providerId="None" clId="Web-{BB65E172-760E-48B4-8419-17457B8A6A48}" dt="2023-02-22T01:13:50.207" v="1"/>
          <ac:spMkLst>
            <pc:docMk/>
            <pc:sldMk cId="2462955252" sldId="291"/>
            <ac:spMk id="4" creationId="{8240B443-6682-787D-3E36-9BAA2E4B1D75}"/>
          </ac:spMkLst>
        </pc:spChg>
        <pc:spChg chg="add mod">
          <ac:chgData name="Niyathi Aiella" userId="eKzU26yINrlDWc62a15ZiaZpumXRVglwrXr+PfO1e1A=" providerId="None" clId="Web-{BB65E172-760E-48B4-8419-17457B8A6A48}" dt="2023-02-22T01:21:16.641" v="167" actId="1076"/>
          <ac:spMkLst>
            <pc:docMk/>
            <pc:sldMk cId="2462955252" sldId="291"/>
            <ac:spMk id="7" creationId="{19FC5C4F-03D2-6D40-B166-557C5288C40B}"/>
          </ac:spMkLst>
        </pc:spChg>
        <pc:picChg chg="add mod">
          <ac:chgData name="Niyathi Aiella" userId="eKzU26yINrlDWc62a15ZiaZpumXRVglwrXr+PfO1e1A=" providerId="None" clId="Web-{BB65E172-760E-48B4-8419-17457B8A6A48}" dt="2023-02-22T01:15:56.992" v="25" actId="14100"/>
          <ac:picMkLst>
            <pc:docMk/>
            <pc:sldMk cId="2462955252" sldId="291"/>
            <ac:picMk id="8" creationId="{8BBF2A4B-2558-BF6D-DDC7-A152535B2B63}"/>
          </ac:picMkLst>
        </pc:picChg>
      </pc:sldChg>
      <pc:sldChg chg="delSp modSp new del">
        <pc:chgData name="Niyathi Aiella" userId="eKzU26yINrlDWc62a15ZiaZpumXRVglwrXr+PfO1e1A=" providerId="None" clId="Web-{BB65E172-760E-48B4-8419-17457B8A6A48}" dt="2023-02-22T21:16:45.652" v="175"/>
        <pc:sldMkLst>
          <pc:docMk/>
          <pc:sldMk cId="2339260851" sldId="292"/>
        </pc:sldMkLst>
        <pc:spChg chg="mod">
          <ac:chgData name="Niyathi Aiella" userId="eKzU26yINrlDWc62a15ZiaZpumXRVglwrXr+PfO1e1A=" providerId="None" clId="Web-{BB65E172-760E-48B4-8419-17457B8A6A48}" dt="2023-02-22T01:21:48.939" v="172" actId="20577"/>
          <ac:spMkLst>
            <pc:docMk/>
            <pc:sldMk cId="2339260851" sldId="292"/>
            <ac:spMk id="2" creationId="{A69D64B7-0A64-3BC1-4899-D31F5FD5207C}"/>
          </ac:spMkLst>
        </pc:spChg>
        <pc:spChg chg="del">
          <ac:chgData name="Niyathi Aiella" userId="eKzU26yINrlDWc62a15ZiaZpumXRVglwrXr+PfO1e1A=" providerId="None" clId="Web-{BB65E172-760E-48B4-8419-17457B8A6A48}" dt="2023-02-22T01:21:55.923" v="173"/>
          <ac:spMkLst>
            <pc:docMk/>
            <pc:sldMk cId="2339260851" sldId="292"/>
            <ac:spMk id="3" creationId="{A415C158-C1E4-BCCA-84FC-51ABC3182AB7}"/>
          </ac:spMkLst>
        </pc:spChg>
        <pc:spChg chg="mod">
          <ac:chgData name="Niyathi Aiella" userId="eKzU26yINrlDWc62a15ZiaZpumXRVglwrXr+PfO1e1A=" providerId="None" clId="Web-{BB65E172-760E-48B4-8419-17457B8A6A48}" dt="2023-02-22T01:22:01.892" v="174" actId="1076"/>
          <ac:spMkLst>
            <pc:docMk/>
            <pc:sldMk cId="2339260851" sldId="292"/>
            <ac:spMk id="4" creationId="{F41D887B-F157-6670-7CED-C50C5AC5234A}"/>
          </ac:spMkLst>
        </pc:spChg>
      </pc:sldChg>
    </pc:docChg>
  </pc:docChgLst>
  <pc:docChgLst>
    <pc:chgData name="Tvisha Goswami" userId="8s077UDTfCyTmdzxtiKH3IddjOe0ZR8rNnLDxQoYTos=" providerId="None" clId="Web-{0843A4A0-46F4-4B58-9CB4-41A9EEA29537}"/>
    <pc:docChg chg="modSld">
      <pc:chgData name="Tvisha Goswami" userId="8s077UDTfCyTmdzxtiKH3IddjOe0ZR8rNnLDxQoYTos=" providerId="None" clId="Web-{0843A4A0-46F4-4B58-9CB4-41A9EEA29537}" dt="2023-01-29T02:19:41.192" v="17" actId="14100"/>
      <pc:docMkLst>
        <pc:docMk/>
      </pc:docMkLst>
      <pc:sldChg chg="modSp">
        <pc:chgData name="Tvisha Goswami" userId="8s077UDTfCyTmdzxtiKH3IddjOe0ZR8rNnLDxQoYTos=" providerId="None" clId="Web-{0843A4A0-46F4-4B58-9CB4-41A9EEA29537}" dt="2023-01-29T02:19:41.192" v="17" actId="14100"/>
        <pc:sldMkLst>
          <pc:docMk/>
          <pc:sldMk cId="2664743580" sldId="257"/>
        </pc:sldMkLst>
        <pc:spChg chg="mod">
          <ac:chgData name="Tvisha Goswami" userId="8s077UDTfCyTmdzxtiKH3IddjOe0ZR8rNnLDxQoYTos=" providerId="None" clId="Web-{0843A4A0-46F4-4B58-9CB4-41A9EEA29537}" dt="2023-01-29T02:19:41.192" v="17" actId="14100"/>
          <ac:spMkLst>
            <pc:docMk/>
            <pc:sldMk cId="2664743580" sldId="257"/>
            <ac:spMk id="6" creationId="{5019B1A8-9F67-0349-D651-096B8A91A167}"/>
          </ac:spMkLst>
        </pc:spChg>
      </pc:sldChg>
    </pc:docChg>
  </pc:docChgLst>
  <pc:docChgLst>
    <pc:chgData name="Tvisha Goswami" userId="8s077UDTfCyTmdzxtiKH3IddjOe0ZR8rNnLDxQoYTos=" providerId="None" clId="Web-{CE16E941-34B8-4A62-BC6E-C90694699FF4}"/>
    <pc:docChg chg="addSld modSld sldOrd">
      <pc:chgData name="Tvisha Goswami" userId="8s077UDTfCyTmdzxtiKH3IddjOe0ZR8rNnLDxQoYTos=" providerId="None" clId="Web-{CE16E941-34B8-4A62-BC6E-C90694699FF4}" dt="2023-01-27T21:46:54.721" v="58" actId="1076"/>
      <pc:docMkLst>
        <pc:docMk/>
      </pc:docMkLst>
      <pc:sldChg chg="addSp delSp modSp add ord replId">
        <pc:chgData name="Tvisha Goswami" userId="8s077UDTfCyTmdzxtiKH3IddjOe0ZR8rNnLDxQoYTos=" providerId="None" clId="Web-{CE16E941-34B8-4A62-BC6E-C90694699FF4}" dt="2023-01-27T21:46:54.721" v="58" actId="1076"/>
        <pc:sldMkLst>
          <pc:docMk/>
          <pc:sldMk cId="3072684305" sldId="273"/>
        </pc:sldMkLst>
        <pc:spChg chg="mod">
          <ac:chgData name="Tvisha Goswami" userId="8s077UDTfCyTmdzxtiKH3IddjOe0ZR8rNnLDxQoYTos=" providerId="None" clId="Web-{CE16E941-34B8-4A62-BC6E-C90694699FF4}" dt="2023-01-27T21:38:48.536" v="6" actId="20577"/>
          <ac:spMkLst>
            <pc:docMk/>
            <pc:sldMk cId="3072684305" sldId="273"/>
            <ac:spMk id="2" creationId="{157B785B-7419-6444-8F7C-456DADFC9CDE}"/>
          </ac:spMkLst>
        </pc:spChg>
        <pc:spChg chg="del">
          <ac:chgData name="Tvisha Goswami" userId="8s077UDTfCyTmdzxtiKH3IddjOe0ZR8rNnLDxQoYTos=" providerId="None" clId="Web-{CE16E941-34B8-4A62-BC6E-C90694699FF4}" dt="2023-01-27T21:38:50.974" v="7"/>
          <ac:spMkLst>
            <pc:docMk/>
            <pc:sldMk cId="3072684305" sldId="273"/>
            <ac:spMk id="4" creationId="{1D37C11B-143A-F242-BB46-7995C2A2FD98}"/>
          </ac:spMkLst>
        </pc:spChg>
        <pc:spChg chg="add del mod">
          <ac:chgData name="Tvisha Goswami" userId="8s077UDTfCyTmdzxtiKH3IddjOe0ZR8rNnLDxQoYTos=" providerId="None" clId="Web-{CE16E941-34B8-4A62-BC6E-C90694699FF4}" dt="2023-01-27T21:38:55.818" v="8"/>
          <ac:spMkLst>
            <pc:docMk/>
            <pc:sldMk cId="3072684305" sldId="273"/>
            <ac:spMk id="7" creationId="{1BDF7787-771D-126E-D52B-F45884258361}"/>
          </ac:spMkLst>
        </pc:spChg>
        <pc:spChg chg="add mod">
          <ac:chgData name="Tvisha Goswami" userId="8s077UDTfCyTmdzxtiKH3IddjOe0ZR8rNnLDxQoYTos=" providerId="None" clId="Web-{CE16E941-34B8-4A62-BC6E-C90694699FF4}" dt="2023-01-27T21:46:06.969" v="41" actId="1076"/>
          <ac:spMkLst>
            <pc:docMk/>
            <pc:sldMk cId="3072684305" sldId="273"/>
            <ac:spMk id="14" creationId="{C94D09CE-74EE-7C11-1A7E-7AA54DD70A43}"/>
          </ac:spMkLst>
        </pc:spChg>
        <pc:spChg chg="add mod">
          <ac:chgData name="Tvisha Goswami" userId="8s077UDTfCyTmdzxtiKH3IddjOe0ZR8rNnLDxQoYTos=" providerId="None" clId="Web-{CE16E941-34B8-4A62-BC6E-C90694699FF4}" dt="2023-01-27T21:46:17.923" v="47" actId="20577"/>
          <ac:spMkLst>
            <pc:docMk/>
            <pc:sldMk cId="3072684305" sldId="273"/>
            <ac:spMk id="15" creationId="{DB3C31EA-0452-E9C1-7A8F-F2EF67085472}"/>
          </ac:spMkLst>
        </pc:spChg>
        <pc:spChg chg="add mod">
          <ac:chgData name="Tvisha Goswami" userId="8s077UDTfCyTmdzxtiKH3IddjOe0ZR8rNnLDxQoYTos=" providerId="None" clId="Web-{CE16E941-34B8-4A62-BC6E-C90694699FF4}" dt="2023-01-27T21:46:54.721" v="58" actId="1076"/>
          <ac:spMkLst>
            <pc:docMk/>
            <pc:sldMk cId="3072684305" sldId="273"/>
            <ac:spMk id="16" creationId="{9DC317D9-035E-B8A4-10AC-728FA5B8060F}"/>
          </ac:spMkLst>
        </pc:spChg>
        <pc:picChg chg="add mod">
          <ac:chgData name="Tvisha Goswami" userId="8s077UDTfCyTmdzxtiKH3IddjOe0ZR8rNnLDxQoYTos=" providerId="None" clId="Web-{CE16E941-34B8-4A62-BC6E-C90694699FF4}" dt="2023-01-27T21:41:04.602" v="15" actId="1076"/>
          <ac:picMkLst>
            <pc:docMk/>
            <pc:sldMk cId="3072684305" sldId="273"/>
            <ac:picMk id="8" creationId="{93C9C309-19EC-8568-A9C5-C3D260AAB229}"/>
          </ac:picMkLst>
        </pc:picChg>
        <pc:picChg chg="add mod">
          <ac:chgData name="Tvisha Goswami" userId="8s077UDTfCyTmdzxtiKH3IddjOe0ZR8rNnLDxQoYTos=" providerId="None" clId="Web-{CE16E941-34B8-4A62-BC6E-C90694699FF4}" dt="2023-01-27T21:40:59.087" v="14" actId="1076"/>
          <ac:picMkLst>
            <pc:docMk/>
            <pc:sldMk cId="3072684305" sldId="273"/>
            <ac:picMk id="9" creationId="{B64C852F-E618-F046-7D82-1E7AE1D00C3F}"/>
          </ac:picMkLst>
        </pc:picChg>
        <pc:picChg chg="add mod">
          <ac:chgData name="Tvisha Goswami" userId="8s077UDTfCyTmdzxtiKH3IddjOe0ZR8rNnLDxQoYTos=" providerId="None" clId="Web-{CE16E941-34B8-4A62-BC6E-C90694699FF4}" dt="2023-01-27T21:46:33.611" v="51" actId="1076"/>
          <ac:picMkLst>
            <pc:docMk/>
            <pc:sldMk cId="3072684305" sldId="273"/>
            <ac:picMk id="10" creationId="{65955B79-E8C0-650F-33B7-9EEE36E5D0F5}"/>
          </ac:picMkLst>
        </pc:picChg>
        <pc:cxnChg chg="add mod">
          <ac:chgData name="Tvisha Goswami" userId="8s077UDTfCyTmdzxtiKH3IddjOe0ZR8rNnLDxQoYTos=" providerId="None" clId="Web-{CE16E941-34B8-4A62-BC6E-C90694699FF4}" dt="2023-01-27T21:42:24.229" v="23" actId="1076"/>
          <ac:cxnSpMkLst>
            <pc:docMk/>
            <pc:sldMk cId="3072684305" sldId="273"/>
            <ac:cxnSpMk id="11" creationId="{ED28DD4D-52E9-4A2F-0359-EB9A47D9D916}"/>
          </ac:cxnSpMkLst>
        </pc:cxnChg>
        <pc:cxnChg chg="add mod">
          <ac:chgData name="Tvisha Goswami" userId="8s077UDTfCyTmdzxtiKH3IddjOe0ZR8rNnLDxQoYTos=" providerId="None" clId="Web-{CE16E941-34B8-4A62-BC6E-C90694699FF4}" dt="2023-01-27T21:42:36.855" v="25" actId="1076"/>
          <ac:cxnSpMkLst>
            <pc:docMk/>
            <pc:sldMk cId="3072684305" sldId="273"/>
            <ac:cxnSpMk id="12" creationId="{DAA4A774-6205-8900-1DA3-4097AE0F02A9}"/>
          </ac:cxnSpMkLst>
        </pc:cxnChg>
      </pc:sldChg>
    </pc:docChg>
  </pc:docChgLst>
  <pc:docChgLst>
    <pc:chgData name="Guest User" userId="S::urn:spo:anon#33cc4dbac6ed6d4aed9af3905e2c65ad4e04c9b2119f2a9347cd52770cff0aa2::" providerId="AD" clId="Web-{C91E8DE2-4561-A313-2B20-09A44B07D5EF}"/>
    <pc:docChg chg="modSld">
      <pc:chgData name="Guest User" userId="S::urn:spo:anon#33cc4dbac6ed6d4aed9af3905e2c65ad4e04c9b2119f2a9347cd52770cff0aa2::" providerId="AD" clId="Web-{C91E8DE2-4561-A313-2B20-09A44B07D5EF}" dt="2023-03-19T20:45:47.943" v="224" actId="1076"/>
      <pc:docMkLst>
        <pc:docMk/>
      </pc:docMkLst>
      <pc:sldChg chg="delSp modSp">
        <pc:chgData name="Guest User" userId="S::urn:spo:anon#33cc4dbac6ed6d4aed9af3905e2c65ad4e04c9b2119f2a9347cd52770cff0aa2::" providerId="AD" clId="Web-{C91E8DE2-4561-A313-2B20-09A44B07D5EF}" dt="2023-03-19T20:45:47.943" v="224" actId="1076"/>
        <pc:sldMkLst>
          <pc:docMk/>
          <pc:sldMk cId="3581793967" sldId="304"/>
        </pc:sldMkLst>
        <pc:spChg chg="mod">
          <ac:chgData name="Guest User" userId="S::urn:spo:anon#33cc4dbac6ed6d4aed9af3905e2c65ad4e04c9b2119f2a9347cd52770cff0aa2::" providerId="AD" clId="Web-{C91E8DE2-4561-A313-2B20-09A44B07D5EF}" dt="2023-03-19T20:44:40.848" v="209" actId="14100"/>
          <ac:spMkLst>
            <pc:docMk/>
            <pc:sldMk cId="3581793967" sldId="304"/>
            <ac:spMk id="20" creationId="{82132205-6620-4EC2-A2AB-749CA1C1B54F}"/>
          </ac:spMkLst>
        </pc:spChg>
        <pc:spChg chg="mod">
          <ac:chgData name="Guest User" userId="S::urn:spo:anon#33cc4dbac6ed6d4aed9af3905e2c65ad4e04c9b2119f2a9347cd52770cff0aa2::" providerId="AD" clId="Web-{C91E8DE2-4561-A313-2B20-09A44B07D5EF}" dt="2023-03-19T20:44:50.457" v="212" actId="14100"/>
          <ac:spMkLst>
            <pc:docMk/>
            <pc:sldMk cId="3581793967" sldId="304"/>
            <ac:spMk id="21" creationId="{6354CDE9-DA24-4A88-AD83-F008BD368491}"/>
          </ac:spMkLst>
        </pc:spChg>
        <pc:spChg chg="mod">
          <ac:chgData name="Guest User" userId="S::urn:spo:anon#33cc4dbac6ed6d4aed9af3905e2c65ad4e04c9b2119f2a9347cd52770cff0aa2::" providerId="AD" clId="Web-{C91E8DE2-4561-A313-2B20-09A44B07D5EF}" dt="2023-03-19T20:45:21.833" v="222" actId="14100"/>
          <ac:spMkLst>
            <pc:docMk/>
            <pc:sldMk cId="3581793967" sldId="304"/>
            <ac:spMk id="23" creationId="{1B603B9B-7001-4483-894C-6750E65CCF2D}"/>
          </ac:spMkLst>
        </pc:spChg>
        <pc:spChg chg="mod">
          <ac:chgData name="Guest User" userId="S::urn:spo:anon#33cc4dbac6ed6d4aed9af3905e2c65ad4e04c9b2119f2a9347cd52770cff0aa2::" providerId="AD" clId="Web-{C91E8DE2-4561-A313-2B20-09A44B07D5EF}" dt="2023-03-19T20:45:47.943" v="224" actId="1076"/>
          <ac:spMkLst>
            <pc:docMk/>
            <pc:sldMk cId="3581793967" sldId="304"/>
            <ac:spMk id="25" creationId="{36560A63-5D46-490C-87D0-B6DA73102F31}"/>
          </ac:spMkLst>
        </pc:spChg>
        <pc:spChg chg="mod">
          <ac:chgData name="Guest User" userId="S::urn:spo:anon#33cc4dbac6ed6d4aed9af3905e2c65ad4e04c9b2119f2a9347cd52770cff0aa2::" providerId="AD" clId="Web-{C91E8DE2-4561-A313-2B20-09A44B07D5EF}" dt="2023-03-19T20:45:10.692" v="219" actId="1076"/>
          <ac:spMkLst>
            <pc:docMk/>
            <pc:sldMk cId="3581793967" sldId="304"/>
            <ac:spMk id="27" creationId="{3370E9C5-7806-4A4D-A8AE-6BF3C6F39652}"/>
          </ac:spMkLst>
        </pc:spChg>
        <pc:picChg chg="mod">
          <ac:chgData name="Guest User" userId="S::urn:spo:anon#33cc4dbac6ed6d4aed9af3905e2c65ad4e04c9b2119f2a9347cd52770cff0aa2::" providerId="AD" clId="Web-{C91E8DE2-4561-A313-2B20-09A44B07D5EF}" dt="2023-03-19T20:44:17.644" v="203" actId="1076"/>
          <ac:picMkLst>
            <pc:docMk/>
            <pc:sldMk cId="3581793967" sldId="304"/>
            <ac:picMk id="4" creationId="{69C8DDC2-A75C-4F4D-81D8-BFDBBC2FFE63}"/>
          </ac:picMkLst>
        </pc:picChg>
        <pc:picChg chg="del mod">
          <ac:chgData name="Guest User" userId="S::urn:spo:anon#33cc4dbac6ed6d4aed9af3905e2c65ad4e04c9b2119f2a9347cd52770cff0aa2::" providerId="AD" clId="Web-{C91E8DE2-4561-A313-2B20-09A44B07D5EF}" dt="2023-03-19T20:43:44.018" v="194"/>
          <ac:picMkLst>
            <pc:docMk/>
            <pc:sldMk cId="3581793967" sldId="304"/>
            <ac:picMk id="8" creationId="{33D2EF29-D3FB-4257-8BB1-1CACD1F5A10A}"/>
          </ac:picMkLst>
        </pc:picChg>
        <pc:picChg chg="mod">
          <ac:chgData name="Guest User" userId="S::urn:spo:anon#33cc4dbac6ed6d4aed9af3905e2c65ad4e04c9b2119f2a9347cd52770cff0aa2::" providerId="AD" clId="Web-{C91E8DE2-4561-A313-2B20-09A44B07D5EF}" dt="2023-03-19T20:43:55.862" v="197" actId="1076"/>
          <ac:picMkLst>
            <pc:docMk/>
            <pc:sldMk cId="3581793967" sldId="304"/>
            <ac:picMk id="9" creationId="{FBB09A12-C081-453E-B341-203D75B4EF9F}"/>
          </ac:picMkLst>
        </pc:picChg>
        <pc:picChg chg="mod">
          <ac:chgData name="Guest User" userId="S::urn:spo:anon#33cc4dbac6ed6d4aed9af3905e2c65ad4e04c9b2119f2a9347cd52770cff0aa2::" providerId="AD" clId="Web-{C91E8DE2-4561-A313-2B20-09A44B07D5EF}" dt="2023-03-19T20:43:48.628" v="195" actId="1076"/>
          <ac:picMkLst>
            <pc:docMk/>
            <pc:sldMk cId="3581793967" sldId="304"/>
            <ac:picMk id="11" creationId="{EB06F92D-27C0-4104-81C5-CADE2605A514}"/>
          </ac:picMkLst>
        </pc:picChg>
        <pc:picChg chg="mod">
          <ac:chgData name="Guest User" userId="S::urn:spo:anon#33cc4dbac6ed6d4aed9af3905e2c65ad4e04c9b2119f2a9347cd52770cff0aa2::" providerId="AD" clId="Web-{C91E8DE2-4561-A313-2B20-09A44B07D5EF}" dt="2023-03-19T20:45:18.942" v="221" actId="1076"/>
          <ac:picMkLst>
            <pc:docMk/>
            <pc:sldMk cId="3581793967" sldId="304"/>
            <ac:picMk id="13" creationId="{6A5880FC-D8A9-4A04-AD61-71EC5FA4E6AF}"/>
          </ac:picMkLst>
        </pc:picChg>
        <pc:picChg chg="mod">
          <ac:chgData name="Guest User" userId="S::urn:spo:anon#33cc4dbac6ed6d4aed9af3905e2c65ad4e04c9b2119f2a9347cd52770cff0aa2::" providerId="AD" clId="Web-{C91E8DE2-4561-A313-2B20-09A44B07D5EF}" dt="2023-03-19T20:44:32.019" v="207" actId="1076"/>
          <ac:picMkLst>
            <pc:docMk/>
            <pc:sldMk cId="3581793967" sldId="304"/>
            <ac:picMk id="14" creationId="{72489E75-B1D5-45FD-A2FC-A367F7CDC3C0}"/>
          </ac:picMkLst>
        </pc:picChg>
        <pc:cxnChg chg="mod">
          <ac:chgData name="Guest User" userId="S::urn:spo:anon#33cc4dbac6ed6d4aed9af3905e2c65ad4e04c9b2119f2a9347cd52770cff0aa2::" providerId="AD" clId="Web-{C91E8DE2-4561-A313-2B20-09A44B07D5EF}" dt="2023-03-19T20:43:52.425" v="196" actId="1076"/>
          <ac:cxnSpMkLst>
            <pc:docMk/>
            <pc:sldMk cId="3581793967" sldId="304"/>
            <ac:cxnSpMk id="16" creationId="{271B0BB2-3BD0-4319-A8A1-6788016A3F24}"/>
          </ac:cxnSpMkLst>
        </pc:cxnChg>
        <pc:cxnChg chg="mod">
          <ac:chgData name="Guest User" userId="S::urn:spo:anon#33cc4dbac6ed6d4aed9af3905e2c65ad4e04c9b2119f2a9347cd52770cff0aa2::" providerId="AD" clId="Web-{C91E8DE2-4561-A313-2B20-09A44B07D5EF}" dt="2023-03-19T20:44:00.706" v="198" actId="1076"/>
          <ac:cxnSpMkLst>
            <pc:docMk/>
            <pc:sldMk cId="3581793967" sldId="304"/>
            <ac:cxnSpMk id="17" creationId="{CCEDF19B-6EC2-4BB7-992D-060D099F3698}"/>
          </ac:cxnSpMkLst>
        </pc:cxnChg>
        <pc:cxnChg chg="mod">
          <ac:chgData name="Guest User" userId="S::urn:spo:anon#33cc4dbac6ed6d4aed9af3905e2c65ad4e04c9b2119f2a9347cd52770cff0aa2::" providerId="AD" clId="Web-{C91E8DE2-4561-A313-2B20-09A44B07D5EF}" dt="2023-03-19T20:44:07.519" v="200" actId="1076"/>
          <ac:cxnSpMkLst>
            <pc:docMk/>
            <pc:sldMk cId="3581793967" sldId="304"/>
            <ac:cxnSpMk id="18" creationId="{C0E96613-AAC4-4731-9570-4948988FE9F1}"/>
          </ac:cxnSpMkLst>
        </pc:cxnChg>
        <pc:cxnChg chg="mod">
          <ac:chgData name="Guest User" userId="S::urn:spo:anon#33cc4dbac6ed6d4aed9af3905e2c65ad4e04c9b2119f2a9347cd52770cff0aa2::" providerId="AD" clId="Web-{C91E8DE2-4561-A313-2B20-09A44B07D5EF}" dt="2023-03-19T20:44:24.722" v="206" actId="1076"/>
          <ac:cxnSpMkLst>
            <pc:docMk/>
            <pc:sldMk cId="3581793967" sldId="304"/>
            <ac:cxnSpMk id="19" creationId="{BD5B2EB7-D94F-4806-B528-D3778E6F203D}"/>
          </ac:cxnSpMkLst>
        </pc:cxnChg>
      </pc:sldChg>
    </pc:docChg>
  </pc:docChgLst>
  <pc:docChgLst>
    <pc:chgData name="Tvisha Goswami" userId="8s077UDTfCyTmdzxtiKH3IddjOe0ZR8rNnLDxQoYTos=" providerId="None" clId="Web-{13FEA347-5004-4E1D-85C7-DD5CAE730943}"/>
    <pc:docChg chg="modSld">
      <pc:chgData name="Tvisha Goswami" userId="8s077UDTfCyTmdzxtiKH3IddjOe0ZR8rNnLDxQoYTos=" providerId="None" clId="Web-{13FEA347-5004-4E1D-85C7-DD5CAE730943}" dt="2023-03-02T01:38:56.515" v="7"/>
      <pc:docMkLst>
        <pc:docMk/>
      </pc:docMkLst>
      <pc:sldChg chg="delSp modSp">
        <pc:chgData name="Tvisha Goswami" userId="8s077UDTfCyTmdzxtiKH3IddjOe0ZR8rNnLDxQoYTos=" providerId="None" clId="Web-{13FEA347-5004-4E1D-85C7-DD5CAE730943}" dt="2023-03-02T01:38:56.515" v="7"/>
        <pc:sldMkLst>
          <pc:docMk/>
          <pc:sldMk cId="3176874311" sldId="268"/>
        </pc:sldMkLst>
        <pc:cxnChg chg="del mod">
          <ac:chgData name="Tvisha Goswami" userId="8s077UDTfCyTmdzxtiKH3IddjOe0ZR8rNnLDxQoYTos=" providerId="None" clId="Web-{13FEA347-5004-4E1D-85C7-DD5CAE730943}" dt="2023-03-02T01:38:56.515" v="7"/>
          <ac:cxnSpMkLst>
            <pc:docMk/>
            <pc:sldMk cId="3176874311" sldId="268"/>
            <ac:cxnSpMk id="8" creationId="{5218C45A-A697-F1BA-10E7-937106C0D1F5}"/>
          </ac:cxnSpMkLst>
        </pc:cxnChg>
      </pc:sldChg>
      <pc:sldChg chg="addSp delSp modSp">
        <pc:chgData name="Tvisha Goswami" userId="8s077UDTfCyTmdzxtiKH3IddjOe0ZR8rNnLDxQoYTos=" providerId="None" clId="Web-{13FEA347-5004-4E1D-85C7-DD5CAE730943}" dt="2023-03-02T01:16:01.697" v="6" actId="1076"/>
        <pc:sldMkLst>
          <pc:docMk/>
          <pc:sldMk cId="3072684305" sldId="273"/>
        </pc:sldMkLst>
        <pc:picChg chg="add mod">
          <ac:chgData name="Tvisha Goswami" userId="8s077UDTfCyTmdzxtiKH3IddjOe0ZR8rNnLDxQoYTos=" providerId="None" clId="Web-{13FEA347-5004-4E1D-85C7-DD5CAE730943}" dt="2023-03-02T01:15:57.463" v="4" actId="688"/>
          <ac:picMkLst>
            <pc:docMk/>
            <pc:sldMk cId="3072684305" sldId="273"/>
            <ac:picMk id="3" creationId="{28604E7D-0113-4488-1E15-0963EC70C5CC}"/>
          </ac:picMkLst>
        </pc:picChg>
        <pc:picChg chg="add mod">
          <ac:chgData name="Tvisha Goswami" userId="8s077UDTfCyTmdzxtiKH3IddjOe0ZR8rNnLDxQoYTos=" providerId="None" clId="Web-{13FEA347-5004-4E1D-85C7-DD5CAE730943}" dt="2023-03-02T01:16:01.697" v="6" actId="1076"/>
          <ac:picMkLst>
            <pc:docMk/>
            <pc:sldMk cId="3072684305" sldId="273"/>
            <ac:picMk id="4" creationId="{5389D20F-EB5F-3E36-6BDE-DF4790BB19F1}"/>
          </ac:picMkLst>
        </pc:picChg>
        <pc:cxnChg chg="del">
          <ac:chgData name="Tvisha Goswami" userId="8s077UDTfCyTmdzxtiKH3IddjOe0ZR8rNnLDxQoYTos=" providerId="None" clId="Web-{13FEA347-5004-4E1D-85C7-DD5CAE730943}" dt="2023-03-02T01:15:30.494" v="0"/>
          <ac:cxnSpMkLst>
            <pc:docMk/>
            <pc:sldMk cId="3072684305" sldId="273"/>
            <ac:cxnSpMk id="11" creationId="{ED28DD4D-52E9-4A2F-0359-EB9A47D9D916}"/>
          </ac:cxnSpMkLst>
        </pc:cxnChg>
        <pc:cxnChg chg="del">
          <ac:chgData name="Tvisha Goswami" userId="8s077UDTfCyTmdzxtiKH3IddjOe0ZR8rNnLDxQoYTos=" providerId="None" clId="Web-{13FEA347-5004-4E1D-85C7-DD5CAE730943}" dt="2023-03-02T01:15:31.744" v="1"/>
          <ac:cxnSpMkLst>
            <pc:docMk/>
            <pc:sldMk cId="3072684305" sldId="273"/>
            <ac:cxnSpMk id="12" creationId="{DAA4A774-6205-8900-1DA3-4097AE0F02A9}"/>
          </ac:cxnSpMkLst>
        </pc:cxnChg>
      </pc:sldChg>
    </pc:docChg>
  </pc:docChgLst>
  <pc:docChgLst>
    <pc:chgData name="Guest User" userId="S::urn:spo:anon#33cc4dbac6ed6d4aed9af3905e2c65ad4e04c9b2119f2a9347cd52770cff0aa2::" providerId="AD" clId="Web-{CEE5DC09-8F77-1129-FC71-984725D416DF}"/>
    <pc:docChg chg="addSld delSld modSld sldOrd">
      <pc:chgData name="Guest User" userId="S::urn:spo:anon#33cc4dbac6ed6d4aed9af3905e2c65ad4e04c9b2119f2a9347cd52770cff0aa2::" providerId="AD" clId="Web-{CEE5DC09-8F77-1129-FC71-984725D416DF}" dt="2023-03-19T01:37:24.315" v="49"/>
      <pc:docMkLst>
        <pc:docMk/>
      </pc:docMkLst>
      <pc:sldChg chg="del">
        <pc:chgData name="Guest User" userId="S::urn:spo:anon#33cc4dbac6ed6d4aed9af3905e2c65ad4e04c9b2119f2a9347cd52770cff0aa2::" providerId="AD" clId="Web-{CEE5DC09-8F77-1129-FC71-984725D416DF}" dt="2023-03-19T01:22:20.575" v="2"/>
        <pc:sldMkLst>
          <pc:docMk/>
          <pc:sldMk cId="3623823879" sldId="258"/>
        </pc:sldMkLst>
      </pc:sldChg>
      <pc:sldChg chg="ord">
        <pc:chgData name="Guest User" userId="S::urn:spo:anon#33cc4dbac6ed6d4aed9af3905e2c65ad4e04c9b2119f2a9347cd52770cff0aa2::" providerId="AD" clId="Web-{CEE5DC09-8F77-1129-FC71-984725D416DF}" dt="2023-03-19T01:22:27.810" v="3"/>
        <pc:sldMkLst>
          <pc:docMk/>
          <pc:sldMk cId="34729621" sldId="295"/>
        </pc:sldMkLst>
      </pc:sldChg>
      <pc:sldChg chg="addSp delSp modSp addAnim modAnim">
        <pc:chgData name="Guest User" userId="S::urn:spo:anon#33cc4dbac6ed6d4aed9af3905e2c65ad4e04c9b2119f2a9347cd52770cff0aa2::" providerId="AD" clId="Web-{CEE5DC09-8F77-1129-FC71-984725D416DF}" dt="2023-03-19T01:37:24.315" v="49"/>
        <pc:sldMkLst>
          <pc:docMk/>
          <pc:sldMk cId="696619498" sldId="296"/>
        </pc:sldMkLst>
        <pc:spChg chg="mod">
          <ac:chgData name="Guest User" userId="S::urn:spo:anon#33cc4dbac6ed6d4aed9af3905e2c65ad4e04c9b2119f2a9347cd52770cff0aa2::" providerId="AD" clId="Web-{CEE5DC09-8F77-1129-FC71-984725D416DF}" dt="2023-03-19T01:22:34.700" v="17" actId="20577"/>
          <ac:spMkLst>
            <pc:docMk/>
            <pc:sldMk cId="696619498" sldId="296"/>
            <ac:spMk id="7" creationId="{688449DC-256B-4C1D-E616-4320669AB594}"/>
          </ac:spMkLst>
        </pc:spChg>
        <pc:picChg chg="add del mod">
          <ac:chgData name="Guest User" userId="S::urn:spo:anon#33cc4dbac6ed6d4aed9af3905e2c65ad4e04c9b2119f2a9347cd52770cff0aa2::" providerId="AD" clId="Web-{CEE5DC09-8F77-1129-FC71-984725D416DF}" dt="2023-03-19T01:35:02.202" v="21"/>
          <ac:picMkLst>
            <pc:docMk/>
            <pc:sldMk cId="696619498" sldId="296"/>
            <ac:picMk id="2" creationId="{7FA7E564-2795-FF70-D4F4-68FC72ECFC42}"/>
          </ac:picMkLst>
        </pc:picChg>
        <pc:picChg chg="add mod">
          <ac:chgData name="Guest User" userId="S::urn:spo:anon#33cc4dbac6ed6d4aed9af3905e2c65ad4e04c9b2119f2a9347cd52770cff0aa2::" providerId="AD" clId="Web-{CEE5DC09-8F77-1129-FC71-984725D416DF}" dt="2023-03-19T01:35:42.328" v="36" actId="1076"/>
          <ac:picMkLst>
            <pc:docMk/>
            <pc:sldMk cId="696619498" sldId="296"/>
            <ac:picMk id="3" creationId="{79DC0D10-084A-F436-DAD0-1FA524934362}"/>
          </ac:picMkLst>
        </pc:picChg>
        <pc:picChg chg="add mod">
          <ac:chgData name="Guest User" userId="S::urn:spo:anon#33cc4dbac6ed6d4aed9af3905e2c65ad4e04c9b2119f2a9347cd52770cff0aa2::" providerId="AD" clId="Web-{CEE5DC09-8F77-1129-FC71-984725D416DF}" dt="2023-03-19T01:35:44.219" v="37" actId="1076"/>
          <ac:picMkLst>
            <pc:docMk/>
            <pc:sldMk cId="696619498" sldId="296"/>
            <ac:picMk id="4" creationId="{783340CD-1CCC-566A-1B3B-57B09365FA7A}"/>
          </ac:picMkLst>
        </pc:picChg>
        <pc:picChg chg="add mod">
          <ac:chgData name="Guest User" userId="S::urn:spo:anon#33cc4dbac6ed6d4aed9af3905e2c65ad4e04c9b2119f2a9347cd52770cff0aa2::" providerId="AD" clId="Web-{CEE5DC09-8F77-1129-FC71-984725D416DF}" dt="2023-03-19T01:35:46.656" v="38" actId="1076"/>
          <ac:picMkLst>
            <pc:docMk/>
            <pc:sldMk cId="696619498" sldId="296"/>
            <ac:picMk id="8" creationId="{72BBD33F-C339-E4B9-ED54-B48E9891A4AE}"/>
          </ac:picMkLst>
        </pc:picChg>
        <pc:picChg chg="add mod">
          <ac:chgData name="Guest User" userId="S::urn:spo:anon#33cc4dbac6ed6d4aed9af3905e2c65ad4e04c9b2119f2a9347cd52770cff0aa2::" providerId="AD" clId="Web-{CEE5DC09-8F77-1129-FC71-984725D416DF}" dt="2023-03-19T01:35:57.578" v="42" actId="14100"/>
          <ac:picMkLst>
            <pc:docMk/>
            <pc:sldMk cId="696619498" sldId="296"/>
            <ac:picMk id="9" creationId="{3366F76F-2554-E5B3-9CF3-0972158B5A7E}"/>
          </ac:picMkLst>
        </pc:picChg>
      </pc:sldChg>
      <pc:sldChg chg="new del">
        <pc:chgData name="Guest User" userId="S::urn:spo:anon#33cc4dbac6ed6d4aed9af3905e2c65ad4e04c9b2119f2a9347cd52770cff0aa2::" providerId="AD" clId="Web-{CEE5DC09-8F77-1129-FC71-984725D416DF}" dt="2023-03-19T01:22:18.856" v="1"/>
        <pc:sldMkLst>
          <pc:docMk/>
          <pc:sldMk cId="3338530598" sldId="299"/>
        </pc:sldMkLst>
      </pc:sldChg>
    </pc:docChg>
  </pc:docChgLst>
  <pc:docChgLst>
    <pc:chgData name="Niyathi" userId="394c4bcc-11e7-48fe-b991-deb7fface2ca" providerId="ADAL" clId="{CE017D3C-E8AC-4AAA-BD43-09760BAF6746}"/>
    <pc:docChg chg="undo custSel addSld delSld modSld sldOrd">
      <pc:chgData name="Niyathi" userId="394c4bcc-11e7-48fe-b991-deb7fface2ca" providerId="ADAL" clId="{CE017D3C-E8AC-4AAA-BD43-09760BAF6746}" dt="2023-03-24T19:22:12.818" v="3785" actId="14100"/>
      <pc:docMkLst>
        <pc:docMk/>
      </pc:docMkLst>
      <pc:sldChg chg="delSp modSp add del mod">
        <pc:chgData name="Niyathi" userId="394c4bcc-11e7-48fe-b991-deb7fface2ca" providerId="ADAL" clId="{CE017D3C-E8AC-4AAA-BD43-09760BAF6746}" dt="2023-03-24T02:45:20.765" v="2458" actId="1076"/>
        <pc:sldMkLst>
          <pc:docMk/>
          <pc:sldMk cId="2664743580" sldId="257"/>
        </pc:sldMkLst>
        <pc:spChg chg="mod">
          <ac:chgData name="Niyathi" userId="394c4bcc-11e7-48fe-b991-deb7fface2ca" providerId="ADAL" clId="{CE017D3C-E8AC-4AAA-BD43-09760BAF6746}" dt="2023-03-24T02:45:10.590" v="2457" actId="14100"/>
          <ac:spMkLst>
            <pc:docMk/>
            <pc:sldMk cId="2664743580" sldId="257"/>
            <ac:spMk id="2" creationId="{1C6DAED2-C73D-2443-84E6-FD89A1066655}"/>
          </ac:spMkLst>
        </pc:spChg>
        <pc:spChg chg="mod">
          <ac:chgData name="Niyathi" userId="394c4bcc-11e7-48fe-b991-deb7fface2ca" providerId="ADAL" clId="{CE017D3C-E8AC-4AAA-BD43-09760BAF6746}" dt="2023-03-24T02:45:20.765" v="2458" actId="1076"/>
          <ac:spMkLst>
            <pc:docMk/>
            <pc:sldMk cId="2664743580" sldId="257"/>
            <ac:spMk id="3" creationId="{4021E30B-3F73-3D4B-B22E-DFCD13F0982C}"/>
          </ac:spMkLst>
        </pc:spChg>
        <pc:spChg chg="del">
          <ac:chgData name="Niyathi" userId="394c4bcc-11e7-48fe-b991-deb7fface2ca" providerId="ADAL" clId="{CE017D3C-E8AC-4AAA-BD43-09760BAF6746}" dt="2023-03-23T23:22:48.866" v="870" actId="478"/>
          <ac:spMkLst>
            <pc:docMk/>
            <pc:sldMk cId="2664743580" sldId="257"/>
            <ac:spMk id="4" creationId="{4EEC893F-2E6E-8648-8011-345CAE3441CC}"/>
          </ac:spMkLst>
        </pc:spChg>
      </pc:sldChg>
      <pc:sldChg chg="delSp add mod">
        <pc:chgData name="Niyathi" userId="394c4bcc-11e7-48fe-b991-deb7fface2ca" providerId="ADAL" clId="{CE017D3C-E8AC-4AAA-BD43-09760BAF6746}" dt="2023-03-23T23:22:54.162" v="871" actId="478"/>
        <pc:sldMkLst>
          <pc:docMk/>
          <pc:sldMk cId="3623823879" sldId="258"/>
        </pc:sldMkLst>
        <pc:spChg chg="del">
          <ac:chgData name="Niyathi" userId="394c4bcc-11e7-48fe-b991-deb7fface2ca" providerId="ADAL" clId="{CE017D3C-E8AC-4AAA-BD43-09760BAF6746}" dt="2023-03-23T23:22:54.162" v="871" actId="478"/>
          <ac:spMkLst>
            <pc:docMk/>
            <pc:sldMk cId="3623823879" sldId="258"/>
            <ac:spMk id="5" creationId="{A89144A8-6334-C146-B40F-BF5885E42CD8}"/>
          </ac:spMkLst>
        </pc:spChg>
      </pc:sldChg>
      <pc:sldChg chg="del">
        <pc:chgData name="Niyathi" userId="394c4bcc-11e7-48fe-b991-deb7fface2ca" providerId="ADAL" clId="{CE017D3C-E8AC-4AAA-BD43-09760BAF6746}" dt="2023-03-20T01:54:15.721" v="858" actId="47"/>
        <pc:sldMkLst>
          <pc:docMk/>
          <pc:sldMk cId="314975692" sldId="259"/>
        </pc:sldMkLst>
      </pc:sldChg>
      <pc:sldChg chg="del">
        <pc:chgData name="Niyathi" userId="394c4bcc-11e7-48fe-b991-deb7fface2ca" providerId="ADAL" clId="{CE017D3C-E8AC-4AAA-BD43-09760BAF6746}" dt="2023-03-19T20:18:38.621" v="44" actId="47"/>
        <pc:sldMkLst>
          <pc:docMk/>
          <pc:sldMk cId="604482168" sldId="260"/>
        </pc:sldMkLst>
      </pc:sldChg>
      <pc:sldChg chg="modSp mod">
        <pc:chgData name="Niyathi" userId="394c4bcc-11e7-48fe-b991-deb7fface2ca" providerId="ADAL" clId="{CE017D3C-E8AC-4AAA-BD43-09760BAF6746}" dt="2023-03-24T19:22:12.818" v="3785" actId="14100"/>
        <pc:sldMkLst>
          <pc:docMk/>
          <pc:sldMk cId="688098976" sldId="262"/>
        </pc:sldMkLst>
        <pc:spChg chg="mod">
          <ac:chgData name="Niyathi" userId="394c4bcc-11e7-48fe-b991-deb7fface2ca" providerId="ADAL" clId="{CE017D3C-E8AC-4AAA-BD43-09760BAF6746}" dt="2023-03-24T19:22:12.818" v="3785" actId="14100"/>
          <ac:spMkLst>
            <pc:docMk/>
            <pc:sldMk cId="688098976" sldId="262"/>
            <ac:spMk id="2" creationId="{03354486-2A6A-DD4E-9A8D-861B2E201A1F}"/>
          </ac:spMkLst>
        </pc:spChg>
      </pc:sldChg>
      <pc:sldChg chg="del">
        <pc:chgData name="Niyathi" userId="394c4bcc-11e7-48fe-b991-deb7fface2ca" providerId="ADAL" clId="{CE017D3C-E8AC-4AAA-BD43-09760BAF6746}" dt="2023-03-20T01:54:29.670" v="862" actId="47"/>
        <pc:sldMkLst>
          <pc:docMk/>
          <pc:sldMk cId="2879487287" sldId="265"/>
        </pc:sldMkLst>
      </pc:sldChg>
      <pc:sldChg chg="add del">
        <pc:chgData name="Niyathi" userId="394c4bcc-11e7-48fe-b991-deb7fface2ca" providerId="ADAL" clId="{CE017D3C-E8AC-4AAA-BD43-09760BAF6746}" dt="2023-03-24T16:53:05.370" v="3722" actId="2696"/>
        <pc:sldMkLst>
          <pc:docMk/>
          <pc:sldMk cId="532498089" sldId="266"/>
        </pc:sldMkLst>
      </pc:sldChg>
      <pc:sldChg chg="modSp del mod">
        <pc:chgData name="Niyathi" userId="394c4bcc-11e7-48fe-b991-deb7fface2ca" providerId="ADAL" clId="{CE017D3C-E8AC-4AAA-BD43-09760BAF6746}" dt="2023-03-24T04:31:10.663" v="2543" actId="2696"/>
        <pc:sldMkLst>
          <pc:docMk/>
          <pc:sldMk cId="1477364684" sldId="266"/>
        </pc:sldMkLst>
        <pc:spChg chg="mod">
          <ac:chgData name="Niyathi" userId="394c4bcc-11e7-48fe-b991-deb7fface2ca" providerId="ADAL" clId="{CE017D3C-E8AC-4AAA-BD43-09760BAF6746}" dt="2023-03-24T00:44:05.690" v="2412" actId="20577"/>
          <ac:spMkLst>
            <pc:docMk/>
            <pc:sldMk cId="1477364684" sldId="266"/>
            <ac:spMk id="2" creationId="{157B785B-7419-6444-8F7C-456DADFC9CDE}"/>
          </ac:spMkLst>
        </pc:spChg>
      </pc:sldChg>
      <pc:sldChg chg="add">
        <pc:chgData name="Niyathi" userId="394c4bcc-11e7-48fe-b991-deb7fface2ca" providerId="ADAL" clId="{CE017D3C-E8AC-4AAA-BD43-09760BAF6746}" dt="2023-03-24T16:53:07.850" v="3723"/>
        <pc:sldMkLst>
          <pc:docMk/>
          <pc:sldMk cId="2689486408" sldId="266"/>
        </pc:sldMkLst>
      </pc:sldChg>
      <pc:sldChg chg="ord">
        <pc:chgData name="Niyathi" userId="394c4bcc-11e7-48fe-b991-deb7fface2ca" providerId="ADAL" clId="{CE017D3C-E8AC-4AAA-BD43-09760BAF6746}" dt="2023-03-20T01:53:37.463" v="848"/>
        <pc:sldMkLst>
          <pc:docMk/>
          <pc:sldMk cId="3176874311" sldId="268"/>
        </pc:sldMkLst>
      </pc:sldChg>
      <pc:sldChg chg="ord">
        <pc:chgData name="Niyathi" userId="394c4bcc-11e7-48fe-b991-deb7fface2ca" providerId="ADAL" clId="{CE017D3C-E8AC-4AAA-BD43-09760BAF6746}" dt="2023-03-20T01:53:32.512" v="846"/>
        <pc:sldMkLst>
          <pc:docMk/>
          <pc:sldMk cId="2794189981" sldId="269"/>
        </pc:sldMkLst>
      </pc:sldChg>
      <pc:sldChg chg="modSp del mod">
        <pc:chgData name="Niyathi" userId="394c4bcc-11e7-48fe-b991-deb7fface2ca" providerId="ADAL" clId="{CE017D3C-E8AC-4AAA-BD43-09760BAF6746}" dt="2023-03-23T23:22:38.363" v="868" actId="2696"/>
        <pc:sldMkLst>
          <pc:docMk/>
          <pc:sldMk cId="2722718925" sldId="270"/>
        </pc:sldMkLst>
        <pc:spChg chg="mod">
          <ac:chgData name="Niyathi" userId="394c4bcc-11e7-48fe-b991-deb7fface2ca" providerId="ADAL" clId="{CE017D3C-E8AC-4AAA-BD43-09760BAF6746}" dt="2023-03-19T20:18:00.682" v="37" actId="207"/>
          <ac:spMkLst>
            <pc:docMk/>
            <pc:sldMk cId="2722718925" sldId="270"/>
            <ac:spMk id="11" creationId="{72EBA9F6-CC88-10FB-F76B-8CF2EABD9162}"/>
          </ac:spMkLst>
        </pc:spChg>
      </pc:sldChg>
      <pc:sldChg chg="add del">
        <pc:chgData name="Niyathi" userId="394c4bcc-11e7-48fe-b991-deb7fface2ca" providerId="ADAL" clId="{CE017D3C-E8AC-4AAA-BD43-09760BAF6746}" dt="2023-03-24T16:52:26.421" v="3720" actId="47"/>
        <pc:sldMkLst>
          <pc:docMk/>
          <pc:sldMk cId="3278136638" sldId="270"/>
        </pc:sldMkLst>
      </pc:sldChg>
      <pc:sldChg chg="del ord">
        <pc:chgData name="Niyathi" userId="394c4bcc-11e7-48fe-b991-deb7fface2ca" providerId="ADAL" clId="{CE017D3C-E8AC-4AAA-BD43-09760BAF6746}" dt="2023-03-20T01:54:08.602" v="856" actId="47"/>
        <pc:sldMkLst>
          <pc:docMk/>
          <pc:sldMk cId="288374300" sldId="271"/>
        </pc:sldMkLst>
      </pc:sldChg>
      <pc:sldChg chg="del ord">
        <pc:chgData name="Niyathi" userId="394c4bcc-11e7-48fe-b991-deb7fface2ca" providerId="ADAL" clId="{CE017D3C-E8AC-4AAA-BD43-09760BAF6746}" dt="2023-03-20T01:53:59.716" v="854" actId="47"/>
        <pc:sldMkLst>
          <pc:docMk/>
          <pc:sldMk cId="3368769017" sldId="272"/>
        </pc:sldMkLst>
      </pc:sldChg>
      <pc:sldChg chg="del">
        <pc:chgData name="Niyathi" userId="394c4bcc-11e7-48fe-b991-deb7fface2ca" providerId="ADAL" clId="{CE017D3C-E8AC-4AAA-BD43-09760BAF6746}" dt="2023-03-20T01:54:17.150" v="859" actId="47"/>
        <pc:sldMkLst>
          <pc:docMk/>
          <pc:sldMk cId="3072684305" sldId="273"/>
        </pc:sldMkLst>
      </pc:sldChg>
      <pc:sldChg chg="add del">
        <pc:chgData name="Niyathi" userId="394c4bcc-11e7-48fe-b991-deb7fface2ca" providerId="ADAL" clId="{CE017D3C-E8AC-4AAA-BD43-09760BAF6746}" dt="2023-03-23T23:36:46.011" v="938" actId="47"/>
        <pc:sldMkLst>
          <pc:docMk/>
          <pc:sldMk cId="3994336554" sldId="274"/>
        </pc:sldMkLst>
      </pc:sldChg>
      <pc:sldChg chg="del">
        <pc:chgData name="Niyathi" userId="394c4bcc-11e7-48fe-b991-deb7fface2ca" providerId="ADAL" clId="{CE017D3C-E8AC-4AAA-BD43-09760BAF6746}" dt="2023-03-20T01:54:29.001" v="861" actId="47"/>
        <pc:sldMkLst>
          <pc:docMk/>
          <pc:sldMk cId="4230651359" sldId="274"/>
        </pc:sldMkLst>
      </pc:sldChg>
      <pc:sldChg chg="del">
        <pc:chgData name="Niyathi" userId="394c4bcc-11e7-48fe-b991-deb7fface2ca" providerId="ADAL" clId="{CE017D3C-E8AC-4AAA-BD43-09760BAF6746}" dt="2023-03-19T20:18:31.074" v="41" actId="47"/>
        <pc:sldMkLst>
          <pc:docMk/>
          <pc:sldMk cId="1929090386" sldId="275"/>
        </pc:sldMkLst>
      </pc:sldChg>
      <pc:sldChg chg="del">
        <pc:chgData name="Niyathi" userId="394c4bcc-11e7-48fe-b991-deb7fface2ca" providerId="ADAL" clId="{CE017D3C-E8AC-4AAA-BD43-09760BAF6746}" dt="2023-03-19T20:18:41.091" v="45" actId="47"/>
        <pc:sldMkLst>
          <pc:docMk/>
          <pc:sldMk cId="2752728580" sldId="277"/>
        </pc:sldMkLst>
      </pc:sldChg>
      <pc:sldChg chg="del">
        <pc:chgData name="Niyathi" userId="394c4bcc-11e7-48fe-b991-deb7fface2ca" providerId="ADAL" clId="{CE017D3C-E8AC-4AAA-BD43-09760BAF6746}" dt="2023-03-19T20:18:25.163" v="38" actId="47"/>
        <pc:sldMkLst>
          <pc:docMk/>
          <pc:sldMk cId="4258931131" sldId="278"/>
        </pc:sldMkLst>
      </pc:sldChg>
      <pc:sldChg chg="addSp delSp modSp mod ord addAnim delAnim">
        <pc:chgData name="Niyathi" userId="394c4bcc-11e7-48fe-b991-deb7fface2ca" providerId="ADAL" clId="{CE017D3C-E8AC-4AAA-BD43-09760BAF6746}" dt="2023-03-24T04:49:19.127" v="3227" actId="14100"/>
        <pc:sldMkLst>
          <pc:docMk/>
          <pc:sldMk cId="3980011017" sldId="279"/>
        </pc:sldMkLst>
        <pc:spChg chg="mod">
          <ac:chgData name="Niyathi" userId="394c4bcc-11e7-48fe-b991-deb7fface2ca" providerId="ADAL" clId="{CE017D3C-E8AC-4AAA-BD43-09760BAF6746}" dt="2023-03-24T00:09:36.134" v="1529" actId="20577"/>
          <ac:spMkLst>
            <pc:docMk/>
            <pc:sldMk cId="3980011017" sldId="279"/>
            <ac:spMk id="2" creationId="{803C0A49-FB6F-757A-6EB9-8523FFAFCB7D}"/>
          </ac:spMkLst>
        </pc:spChg>
        <pc:spChg chg="add del mod">
          <ac:chgData name="Niyathi" userId="394c4bcc-11e7-48fe-b991-deb7fface2ca" providerId="ADAL" clId="{CE017D3C-E8AC-4AAA-BD43-09760BAF6746}" dt="2023-03-24T00:11:48.142" v="1552" actId="11529"/>
          <ac:spMkLst>
            <pc:docMk/>
            <pc:sldMk cId="3980011017" sldId="279"/>
            <ac:spMk id="3" creationId="{9D458016-A17A-4BCB-0E59-20AC15D51DDB}"/>
          </ac:spMkLst>
        </pc:spChg>
        <pc:spChg chg="mod">
          <ac:chgData name="Niyathi" userId="394c4bcc-11e7-48fe-b991-deb7fface2ca" providerId="ADAL" clId="{CE017D3C-E8AC-4AAA-BD43-09760BAF6746}" dt="2023-03-24T04:49:19.127" v="3227" actId="14100"/>
          <ac:spMkLst>
            <pc:docMk/>
            <pc:sldMk cId="3980011017" sldId="279"/>
            <ac:spMk id="29" creationId="{233C98C0-3CDA-5CB2-705F-B318ACECF613}"/>
          </ac:spMkLst>
        </pc:spChg>
        <pc:spChg chg="add del mod">
          <ac:chgData name="Niyathi" userId="394c4bcc-11e7-48fe-b991-deb7fface2ca" providerId="ADAL" clId="{CE017D3C-E8AC-4AAA-BD43-09760BAF6746}" dt="2023-03-24T00:11:48.641" v="1553" actId="478"/>
          <ac:spMkLst>
            <pc:docMk/>
            <pc:sldMk cId="3980011017" sldId="279"/>
            <ac:spMk id="33" creationId="{15655A71-BECF-899E-E53F-06343F53B211}"/>
          </ac:spMkLst>
        </pc:spChg>
      </pc:sldChg>
      <pc:sldChg chg="add del">
        <pc:chgData name="Niyathi" userId="394c4bcc-11e7-48fe-b991-deb7fface2ca" providerId="ADAL" clId="{CE017D3C-E8AC-4AAA-BD43-09760BAF6746}" dt="2023-03-24T16:53:14.908" v="3724" actId="47"/>
        <pc:sldMkLst>
          <pc:docMk/>
          <pc:sldMk cId="1060038599" sldId="280"/>
        </pc:sldMkLst>
      </pc:sldChg>
      <pc:sldChg chg="addSp modSp del mod">
        <pc:chgData name="Niyathi" userId="394c4bcc-11e7-48fe-b991-deb7fface2ca" providerId="ADAL" clId="{CE017D3C-E8AC-4AAA-BD43-09760BAF6746}" dt="2023-03-24T00:15:18.984" v="1564" actId="2696"/>
        <pc:sldMkLst>
          <pc:docMk/>
          <pc:sldMk cId="1489078221" sldId="280"/>
        </pc:sldMkLst>
        <pc:spChg chg="mod">
          <ac:chgData name="Niyathi" userId="394c4bcc-11e7-48fe-b991-deb7fface2ca" providerId="ADAL" clId="{CE017D3C-E8AC-4AAA-BD43-09760BAF6746}" dt="2023-03-20T01:34:27.274" v="90" actId="20577"/>
          <ac:spMkLst>
            <pc:docMk/>
            <pc:sldMk cId="1489078221" sldId="280"/>
            <ac:spMk id="2" creationId="{803C0A49-FB6F-757A-6EB9-8523FFAFCB7D}"/>
          </ac:spMkLst>
        </pc:spChg>
        <pc:spChg chg="add mod">
          <ac:chgData name="Niyathi" userId="394c4bcc-11e7-48fe-b991-deb7fface2ca" providerId="ADAL" clId="{CE017D3C-E8AC-4AAA-BD43-09760BAF6746}" dt="2023-03-20T01:34:09.876" v="70" actId="1076"/>
          <ac:spMkLst>
            <pc:docMk/>
            <pc:sldMk cId="1489078221" sldId="280"/>
            <ac:spMk id="10" creationId="{506A63B7-05FD-EE41-A60E-428E2C6E7274}"/>
          </ac:spMkLst>
        </pc:spChg>
        <pc:spChg chg="add mod">
          <ac:chgData name="Niyathi" userId="394c4bcc-11e7-48fe-b991-deb7fface2ca" providerId="ADAL" clId="{CE017D3C-E8AC-4AAA-BD43-09760BAF6746}" dt="2023-03-20T01:44:37.591" v="352" actId="20577"/>
          <ac:spMkLst>
            <pc:docMk/>
            <pc:sldMk cId="1489078221" sldId="280"/>
            <ac:spMk id="11" creationId="{AEF08B0A-E83B-054D-8410-8FA2EC3B536E}"/>
          </ac:spMkLst>
        </pc:spChg>
        <pc:picChg chg="add mod">
          <ac:chgData name="Niyathi" userId="394c4bcc-11e7-48fe-b991-deb7fface2ca" providerId="ADAL" clId="{CE017D3C-E8AC-4AAA-BD43-09760BAF6746}" dt="2023-03-20T01:33:30.822" v="65" actId="1076"/>
          <ac:picMkLst>
            <pc:docMk/>
            <pc:sldMk cId="1489078221" sldId="280"/>
            <ac:picMk id="7" creationId="{5AA03219-716A-1F14-475C-F63A761383E5}"/>
          </ac:picMkLst>
        </pc:picChg>
        <pc:picChg chg="add mod">
          <ac:chgData name="Niyathi" userId="394c4bcc-11e7-48fe-b991-deb7fface2ca" providerId="ADAL" clId="{CE017D3C-E8AC-4AAA-BD43-09760BAF6746}" dt="2023-03-20T01:33:51.353" v="67" actId="1076"/>
          <ac:picMkLst>
            <pc:docMk/>
            <pc:sldMk cId="1489078221" sldId="280"/>
            <ac:picMk id="9" creationId="{41447AD1-6460-5FBD-35E8-B7AF030B01BB}"/>
          </ac:picMkLst>
        </pc:picChg>
      </pc:sldChg>
      <pc:sldChg chg="del ord">
        <pc:chgData name="Niyathi" userId="394c4bcc-11e7-48fe-b991-deb7fface2ca" providerId="ADAL" clId="{CE017D3C-E8AC-4AAA-BD43-09760BAF6746}" dt="2023-03-20T01:53:58.691" v="853" actId="47"/>
        <pc:sldMkLst>
          <pc:docMk/>
          <pc:sldMk cId="1247624758" sldId="281"/>
        </pc:sldMkLst>
      </pc:sldChg>
      <pc:sldChg chg="del">
        <pc:chgData name="Niyathi" userId="394c4bcc-11e7-48fe-b991-deb7fface2ca" providerId="ADAL" clId="{CE017D3C-E8AC-4AAA-BD43-09760BAF6746}" dt="2023-03-19T20:18:33.210" v="42" actId="47"/>
        <pc:sldMkLst>
          <pc:docMk/>
          <pc:sldMk cId="2464408790" sldId="282"/>
        </pc:sldMkLst>
      </pc:sldChg>
      <pc:sldChg chg="del ord">
        <pc:chgData name="Niyathi" userId="394c4bcc-11e7-48fe-b991-deb7fface2ca" providerId="ADAL" clId="{CE017D3C-E8AC-4AAA-BD43-09760BAF6746}" dt="2023-03-20T01:53:56.033" v="851" actId="47"/>
        <pc:sldMkLst>
          <pc:docMk/>
          <pc:sldMk cId="2171859750" sldId="283"/>
        </pc:sldMkLst>
      </pc:sldChg>
      <pc:sldChg chg="del">
        <pc:chgData name="Niyathi" userId="394c4bcc-11e7-48fe-b991-deb7fface2ca" providerId="ADAL" clId="{CE017D3C-E8AC-4AAA-BD43-09760BAF6746}" dt="2023-03-19T20:18:34.061" v="43" actId="47"/>
        <pc:sldMkLst>
          <pc:docMk/>
          <pc:sldMk cId="691844576" sldId="285"/>
        </pc:sldMkLst>
      </pc:sldChg>
      <pc:sldChg chg="del">
        <pc:chgData name="Niyathi" userId="394c4bcc-11e7-48fe-b991-deb7fface2ca" providerId="ADAL" clId="{CE017D3C-E8AC-4AAA-BD43-09760BAF6746}" dt="2023-03-19T20:18:28.440" v="40" actId="47"/>
        <pc:sldMkLst>
          <pc:docMk/>
          <pc:sldMk cId="182586623" sldId="286"/>
        </pc:sldMkLst>
      </pc:sldChg>
      <pc:sldChg chg="del">
        <pc:chgData name="Niyathi" userId="394c4bcc-11e7-48fe-b991-deb7fface2ca" providerId="ADAL" clId="{CE017D3C-E8AC-4AAA-BD43-09760BAF6746}" dt="2023-03-19T20:18:26.921" v="39" actId="47"/>
        <pc:sldMkLst>
          <pc:docMk/>
          <pc:sldMk cId="2190292453" sldId="287"/>
        </pc:sldMkLst>
      </pc:sldChg>
      <pc:sldChg chg="del">
        <pc:chgData name="Niyathi" userId="394c4bcc-11e7-48fe-b991-deb7fface2ca" providerId="ADAL" clId="{CE017D3C-E8AC-4AAA-BD43-09760BAF6746}" dt="2023-03-20T01:54:23.113" v="860" actId="47"/>
        <pc:sldMkLst>
          <pc:docMk/>
          <pc:sldMk cId="1531488450" sldId="289"/>
        </pc:sldMkLst>
      </pc:sldChg>
      <pc:sldChg chg="del">
        <pc:chgData name="Niyathi" userId="394c4bcc-11e7-48fe-b991-deb7fface2ca" providerId="ADAL" clId="{CE017D3C-E8AC-4AAA-BD43-09760BAF6746}" dt="2023-03-19T20:19:39.498" v="60" actId="47"/>
        <pc:sldMkLst>
          <pc:docMk/>
          <pc:sldMk cId="3317846416" sldId="290"/>
        </pc:sldMkLst>
      </pc:sldChg>
      <pc:sldChg chg="addSp delSp modSp mod ord delAnim modAnim">
        <pc:chgData name="Niyathi" userId="394c4bcc-11e7-48fe-b991-deb7fface2ca" providerId="ADAL" clId="{CE017D3C-E8AC-4AAA-BD43-09760BAF6746}" dt="2023-03-24T17:43:09.565" v="3751"/>
        <pc:sldMkLst>
          <pc:docMk/>
          <pc:sldMk cId="2462955252" sldId="291"/>
        </pc:sldMkLst>
        <pc:spChg chg="mod">
          <ac:chgData name="Niyathi" userId="394c4bcc-11e7-48fe-b991-deb7fface2ca" providerId="ADAL" clId="{CE017D3C-E8AC-4AAA-BD43-09760BAF6746}" dt="2023-03-24T00:22:28.756" v="2189" actId="20577"/>
          <ac:spMkLst>
            <pc:docMk/>
            <pc:sldMk cId="2462955252" sldId="291"/>
            <ac:spMk id="2" creationId="{9823CA3E-7459-9231-300D-E211C1D928F3}"/>
          </ac:spMkLst>
        </pc:spChg>
        <pc:spChg chg="mod">
          <ac:chgData name="Niyathi" userId="394c4bcc-11e7-48fe-b991-deb7fface2ca" providerId="ADAL" clId="{CE017D3C-E8AC-4AAA-BD43-09760BAF6746}" dt="2023-03-24T04:53:37.851" v="3250" actId="12"/>
          <ac:spMkLst>
            <pc:docMk/>
            <pc:sldMk cId="2462955252" sldId="291"/>
            <ac:spMk id="7" creationId="{19FC5C4F-03D2-6D40-B166-557C5288C40B}"/>
          </ac:spMkLst>
        </pc:spChg>
        <pc:picChg chg="del">
          <ac:chgData name="Niyathi" userId="394c4bcc-11e7-48fe-b991-deb7fface2ca" providerId="ADAL" clId="{CE017D3C-E8AC-4AAA-BD43-09760BAF6746}" dt="2023-03-24T00:15:44.001" v="1566" actId="478"/>
          <ac:picMkLst>
            <pc:docMk/>
            <pc:sldMk cId="2462955252" sldId="291"/>
            <ac:picMk id="8" creationId="{8BBF2A4B-2558-BF6D-DDC7-A152535B2B63}"/>
          </ac:picMkLst>
        </pc:picChg>
        <pc:picChg chg="add mod">
          <ac:chgData name="Niyathi" userId="394c4bcc-11e7-48fe-b991-deb7fface2ca" providerId="ADAL" clId="{CE017D3C-E8AC-4AAA-BD43-09760BAF6746}" dt="2023-03-24T01:05:09.175" v="2418" actId="1076"/>
          <ac:picMkLst>
            <pc:docMk/>
            <pc:sldMk cId="2462955252" sldId="291"/>
            <ac:picMk id="1026" creationId="{150857C2-97B4-9BD9-0602-36039D010758}"/>
          </ac:picMkLst>
        </pc:picChg>
      </pc:sldChg>
      <pc:sldChg chg="del ord">
        <pc:chgData name="Niyathi" userId="394c4bcc-11e7-48fe-b991-deb7fface2ca" providerId="ADAL" clId="{CE017D3C-E8AC-4AAA-BD43-09760BAF6746}" dt="2023-03-20T01:53:57.401" v="852" actId="47"/>
        <pc:sldMkLst>
          <pc:docMk/>
          <pc:sldMk cId="1157752898" sldId="293"/>
        </pc:sldMkLst>
      </pc:sldChg>
      <pc:sldChg chg="del ord">
        <pc:chgData name="Niyathi" userId="394c4bcc-11e7-48fe-b991-deb7fface2ca" providerId="ADAL" clId="{CE017D3C-E8AC-4AAA-BD43-09760BAF6746}" dt="2023-03-19T20:19:31.968" v="59" actId="47"/>
        <pc:sldMkLst>
          <pc:docMk/>
          <pc:sldMk cId="1614437783" sldId="294"/>
        </pc:sldMkLst>
      </pc:sldChg>
      <pc:sldChg chg="del">
        <pc:chgData name="Niyathi" userId="394c4bcc-11e7-48fe-b991-deb7fface2ca" providerId="ADAL" clId="{CE017D3C-E8AC-4AAA-BD43-09760BAF6746}" dt="2023-03-20T01:52:49.210" v="842" actId="47"/>
        <pc:sldMkLst>
          <pc:docMk/>
          <pc:sldMk cId="34729621" sldId="295"/>
        </pc:sldMkLst>
      </pc:sldChg>
      <pc:sldChg chg="addSp delSp modSp del mod delAnim">
        <pc:chgData name="Niyathi" userId="394c4bcc-11e7-48fe-b991-deb7fface2ca" providerId="ADAL" clId="{CE017D3C-E8AC-4AAA-BD43-09760BAF6746}" dt="2023-03-24T00:02:22.327" v="1447" actId="47"/>
        <pc:sldMkLst>
          <pc:docMk/>
          <pc:sldMk cId="696619498" sldId="296"/>
        </pc:sldMkLst>
        <pc:spChg chg="add mod">
          <ac:chgData name="Niyathi" userId="394c4bcc-11e7-48fe-b991-deb7fface2ca" providerId="ADAL" clId="{CE017D3C-E8AC-4AAA-BD43-09760BAF6746}" dt="2023-03-23T23:59:45.022" v="1423" actId="14100"/>
          <ac:spMkLst>
            <pc:docMk/>
            <pc:sldMk cId="696619498" sldId="296"/>
            <ac:spMk id="2" creationId="{246C270A-91F3-8AD9-235B-8457F3E1783B}"/>
          </ac:spMkLst>
        </pc:spChg>
        <pc:spChg chg="mod ord">
          <ac:chgData name="Niyathi" userId="394c4bcc-11e7-48fe-b991-deb7fface2ca" providerId="ADAL" clId="{CE017D3C-E8AC-4AAA-BD43-09760BAF6746}" dt="2023-03-24T00:00:44.527" v="1434" actId="1076"/>
          <ac:spMkLst>
            <pc:docMk/>
            <pc:sldMk cId="696619498" sldId="296"/>
            <ac:spMk id="10" creationId="{D2CA63F5-B82F-4139-99D9-4F547667637D}"/>
          </ac:spMkLst>
        </pc:spChg>
        <pc:spChg chg="mod">
          <ac:chgData name="Niyathi" userId="394c4bcc-11e7-48fe-b991-deb7fface2ca" providerId="ADAL" clId="{CE017D3C-E8AC-4AAA-BD43-09760BAF6746}" dt="2023-03-19T20:15:35.609" v="27" actId="20577"/>
          <ac:spMkLst>
            <pc:docMk/>
            <pc:sldMk cId="696619498" sldId="296"/>
            <ac:spMk id="11" creationId="{3A324FC5-29AB-4C87-930E-335EDB25BA2B}"/>
          </ac:spMkLst>
        </pc:spChg>
        <pc:spChg chg="mod">
          <ac:chgData name="Niyathi" userId="394c4bcc-11e7-48fe-b991-deb7fface2ca" providerId="ADAL" clId="{CE017D3C-E8AC-4AAA-BD43-09760BAF6746}" dt="2023-03-24T00:00:09.351" v="1428" actId="1076"/>
          <ac:spMkLst>
            <pc:docMk/>
            <pc:sldMk cId="696619498" sldId="296"/>
            <ac:spMk id="12" creationId="{EF194B11-5C7C-44E0-BBB3-32780EAFD091}"/>
          </ac:spMkLst>
        </pc:spChg>
        <pc:spChg chg="mod">
          <ac:chgData name="Niyathi" userId="394c4bcc-11e7-48fe-b991-deb7fface2ca" providerId="ADAL" clId="{CE017D3C-E8AC-4AAA-BD43-09760BAF6746}" dt="2023-03-23T23:59:58.897" v="1426" actId="1076"/>
          <ac:spMkLst>
            <pc:docMk/>
            <pc:sldMk cId="696619498" sldId="296"/>
            <ac:spMk id="14" creationId="{6C0EB3AE-3456-4215-90BC-064C960DE812}"/>
          </ac:spMkLst>
        </pc:spChg>
        <pc:spChg chg="mod">
          <ac:chgData name="Niyathi" userId="394c4bcc-11e7-48fe-b991-deb7fface2ca" providerId="ADAL" clId="{CE017D3C-E8AC-4AAA-BD43-09760BAF6746}" dt="2023-03-23T23:59:13.151" v="1415" actId="1076"/>
          <ac:spMkLst>
            <pc:docMk/>
            <pc:sldMk cId="696619498" sldId="296"/>
            <ac:spMk id="16" creationId="{897DFE1A-BC6A-4068-9C18-CB01885F8330}"/>
          </ac:spMkLst>
        </pc:spChg>
        <pc:spChg chg="add mod ord">
          <ac:chgData name="Niyathi" userId="394c4bcc-11e7-48fe-b991-deb7fface2ca" providerId="ADAL" clId="{CE017D3C-E8AC-4AAA-BD43-09760BAF6746}" dt="2023-03-24T00:00:04.904" v="1427" actId="1076"/>
          <ac:spMkLst>
            <pc:docMk/>
            <pc:sldMk cId="696619498" sldId="296"/>
            <ac:spMk id="19" creationId="{CB490FB3-F233-4F75-7DE3-2C6C1C3D6CB3}"/>
          </ac:spMkLst>
        </pc:spChg>
        <pc:spChg chg="add mod">
          <ac:chgData name="Niyathi" userId="394c4bcc-11e7-48fe-b991-deb7fface2ca" providerId="ADAL" clId="{CE017D3C-E8AC-4AAA-BD43-09760BAF6746}" dt="2023-03-23T23:59:06.981" v="1414" actId="14100"/>
          <ac:spMkLst>
            <pc:docMk/>
            <pc:sldMk cId="696619498" sldId="296"/>
            <ac:spMk id="20" creationId="{0F4F74A7-DBEB-7B96-E5E2-9D614D7D807A}"/>
          </ac:spMkLst>
        </pc:spChg>
        <pc:spChg chg="add mod">
          <ac:chgData name="Niyathi" userId="394c4bcc-11e7-48fe-b991-deb7fface2ca" providerId="ADAL" clId="{CE017D3C-E8AC-4AAA-BD43-09760BAF6746}" dt="2023-03-23T23:59:48.814" v="1424" actId="1076"/>
          <ac:spMkLst>
            <pc:docMk/>
            <pc:sldMk cId="696619498" sldId="296"/>
            <ac:spMk id="21" creationId="{307D07D6-6AD3-6D58-E29B-1F54F0D55BDC}"/>
          </ac:spMkLst>
        </pc:spChg>
        <pc:picChg chg="del mod">
          <ac:chgData name="Niyathi" userId="394c4bcc-11e7-48fe-b991-deb7fface2ca" providerId="ADAL" clId="{CE017D3C-E8AC-4AAA-BD43-09760BAF6746}" dt="2023-03-23T23:58:10.106" v="1395" actId="478"/>
          <ac:picMkLst>
            <pc:docMk/>
            <pc:sldMk cId="696619498" sldId="296"/>
            <ac:picMk id="3" creationId="{79DC0D10-084A-F436-DAD0-1FA524934362}"/>
          </ac:picMkLst>
        </pc:picChg>
        <pc:picChg chg="del mod">
          <ac:chgData name="Niyathi" userId="394c4bcc-11e7-48fe-b991-deb7fface2ca" providerId="ADAL" clId="{CE017D3C-E8AC-4AAA-BD43-09760BAF6746}" dt="2023-03-23T23:58:12.164" v="1396" actId="478"/>
          <ac:picMkLst>
            <pc:docMk/>
            <pc:sldMk cId="696619498" sldId="296"/>
            <ac:picMk id="4" creationId="{783340CD-1CCC-566A-1B3B-57B09365FA7A}"/>
          </ac:picMkLst>
        </pc:picChg>
        <pc:picChg chg="del">
          <ac:chgData name="Niyathi" userId="394c4bcc-11e7-48fe-b991-deb7fface2ca" providerId="ADAL" clId="{CE017D3C-E8AC-4AAA-BD43-09760BAF6746}" dt="2023-03-23T23:55:53.931" v="1375" actId="478"/>
          <ac:picMkLst>
            <pc:docMk/>
            <pc:sldMk cId="696619498" sldId="296"/>
            <ac:picMk id="8" creationId="{72BBD33F-C339-E4B9-ED54-B48E9891A4AE}"/>
          </ac:picMkLst>
        </pc:picChg>
        <pc:picChg chg="del mod">
          <ac:chgData name="Niyathi" userId="394c4bcc-11e7-48fe-b991-deb7fface2ca" providerId="ADAL" clId="{CE017D3C-E8AC-4AAA-BD43-09760BAF6746}" dt="2023-03-23T23:58:14.060" v="1397" actId="478"/>
          <ac:picMkLst>
            <pc:docMk/>
            <pc:sldMk cId="696619498" sldId="296"/>
            <ac:picMk id="9" creationId="{3366F76F-2554-E5B3-9CF3-0972158B5A7E}"/>
          </ac:picMkLst>
        </pc:picChg>
        <pc:cxnChg chg="add del mod">
          <ac:chgData name="Niyathi" userId="394c4bcc-11e7-48fe-b991-deb7fface2ca" providerId="ADAL" clId="{CE017D3C-E8AC-4AAA-BD43-09760BAF6746}" dt="2023-03-23T23:58:38.095" v="1407" actId="11529"/>
          <ac:cxnSpMkLst>
            <pc:docMk/>
            <pc:sldMk cId="696619498" sldId="296"/>
            <ac:cxnSpMk id="15" creationId="{17AE8444-E8FF-24EC-9D16-54582AE1CE34}"/>
          </ac:cxnSpMkLst>
        </pc:cxnChg>
        <pc:cxnChg chg="add del mod">
          <ac:chgData name="Niyathi" userId="394c4bcc-11e7-48fe-b991-deb7fface2ca" providerId="ADAL" clId="{CE017D3C-E8AC-4AAA-BD43-09760BAF6746}" dt="2023-03-23T23:58:37.844" v="1406"/>
          <ac:cxnSpMkLst>
            <pc:docMk/>
            <pc:sldMk cId="696619498" sldId="296"/>
            <ac:cxnSpMk id="17" creationId="{96ED89E4-0BFF-8B43-8855-13DCBE16D667}"/>
          </ac:cxnSpMkLst>
        </pc:cxnChg>
        <pc:cxnChg chg="add del mod">
          <ac:chgData name="Niyathi" userId="394c4bcc-11e7-48fe-b991-deb7fface2ca" providerId="ADAL" clId="{CE017D3C-E8AC-4AAA-BD43-09760BAF6746}" dt="2023-03-23T23:58:37.477" v="1405"/>
          <ac:cxnSpMkLst>
            <pc:docMk/>
            <pc:sldMk cId="696619498" sldId="296"/>
            <ac:cxnSpMk id="18" creationId="{E18D6492-DCE7-A343-FB0D-1EA7C9EEED7E}"/>
          </ac:cxnSpMkLst>
        </pc:cxnChg>
      </pc:sldChg>
      <pc:sldChg chg="del ord">
        <pc:chgData name="Niyathi" userId="394c4bcc-11e7-48fe-b991-deb7fface2ca" providerId="ADAL" clId="{CE017D3C-E8AC-4AAA-BD43-09760BAF6746}" dt="2023-03-24T16:52:25.477" v="3719" actId="47"/>
        <pc:sldMkLst>
          <pc:docMk/>
          <pc:sldMk cId="1764900293" sldId="297"/>
        </pc:sldMkLst>
      </pc:sldChg>
      <pc:sldChg chg="modSp del mod">
        <pc:chgData name="Niyathi" userId="394c4bcc-11e7-48fe-b991-deb7fface2ca" providerId="ADAL" clId="{CE017D3C-E8AC-4AAA-BD43-09760BAF6746}" dt="2023-03-23T23:40:01.246" v="1180" actId="47"/>
        <pc:sldMkLst>
          <pc:docMk/>
          <pc:sldMk cId="3968815900" sldId="298"/>
        </pc:sldMkLst>
        <pc:spChg chg="mod">
          <ac:chgData name="Niyathi" userId="394c4bcc-11e7-48fe-b991-deb7fface2ca" providerId="ADAL" clId="{CE017D3C-E8AC-4AAA-BD43-09760BAF6746}" dt="2023-03-23T23:35:28.980" v="919" actId="1076"/>
          <ac:spMkLst>
            <pc:docMk/>
            <pc:sldMk cId="3968815900" sldId="298"/>
            <ac:spMk id="2" creationId="{1DA17325-52DE-4DEF-9743-62775A25F151}"/>
          </ac:spMkLst>
        </pc:spChg>
        <pc:spChg chg="mod">
          <ac:chgData name="Niyathi" userId="394c4bcc-11e7-48fe-b991-deb7fface2ca" providerId="ADAL" clId="{CE017D3C-E8AC-4AAA-BD43-09760BAF6746}" dt="2023-03-20T01:52:32.509" v="821" actId="20577"/>
          <ac:spMkLst>
            <pc:docMk/>
            <pc:sldMk cId="3968815900" sldId="298"/>
            <ac:spMk id="73" creationId="{E5742B8F-D267-4A32-87F2-207A3692A779}"/>
          </ac:spMkLst>
        </pc:spChg>
        <pc:spChg chg="mod">
          <ac:chgData name="Niyathi" userId="394c4bcc-11e7-48fe-b991-deb7fface2ca" providerId="ADAL" clId="{CE017D3C-E8AC-4AAA-BD43-09760BAF6746}" dt="2023-03-20T01:52:41.262" v="841" actId="20577"/>
          <ac:spMkLst>
            <pc:docMk/>
            <pc:sldMk cId="3968815900" sldId="298"/>
            <ac:spMk id="90" creationId="{653BB8F1-0AC0-4756-ADD2-DC79D51C0F2A}"/>
          </ac:spMkLst>
        </pc:spChg>
        <pc:picChg chg="mod">
          <ac:chgData name="Niyathi" userId="394c4bcc-11e7-48fe-b991-deb7fface2ca" providerId="ADAL" clId="{CE017D3C-E8AC-4AAA-BD43-09760BAF6746}" dt="2023-03-19T20:15:53.970" v="28" actId="1076"/>
          <ac:picMkLst>
            <pc:docMk/>
            <pc:sldMk cId="3968815900" sldId="298"/>
            <ac:picMk id="79" creationId="{468C90B8-DFE7-4B37-BCE6-8B20D183DCDB}"/>
          </ac:picMkLst>
        </pc:picChg>
      </pc:sldChg>
      <pc:sldChg chg="del">
        <pc:chgData name="Niyathi" userId="394c4bcc-11e7-48fe-b991-deb7fface2ca" providerId="ADAL" clId="{CE017D3C-E8AC-4AAA-BD43-09760BAF6746}" dt="2023-03-20T01:52:59.153" v="843" actId="47"/>
        <pc:sldMkLst>
          <pc:docMk/>
          <pc:sldMk cId="1539302790" sldId="299"/>
        </pc:sldMkLst>
      </pc:sldChg>
      <pc:sldChg chg="modSp mod">
        <pc:chgData name="Niyathi" userId="394c4bcc-11e7-48fe-b991-deb7fface2ca" providerId="ADAL" clId="{CE017D3C-E8AC-4AAA-BD43-09760BAF6746}" dt="2023-03-24T00:05:45.307" v="1452" actId="114"/>
        <pc:sldMkLst>
          <pc:docMk/>
          <pc:sldMk cId="1209048643" sldId="300"/>
        </pc:sldMkLst>
        <pc:spChg chg="mod">
          <ac:chgData name="Niyathi" userId="394c4bcc-11e7-48fe-b991-deb7fface2ca" providerId="ADAL" clId="{CE017D3C-E8AC-4AAA-BD43-09760BAF6746}" dt="2023-03-24T00:05:45.307" v="1452" actId="114"/>
          <ac:spMkLst>
            <pc:docMk/>
            <pc:sldMk cId="1209048643" sldId="300"/>
            <ac:spMk id="2" creationId="{157B785B-7419-6444-8F7C-456DADFC9CDE}"/>
          </ac:spMkLst>
        </pc:spChg>
        <pc:spChg chg="mod">
          <ac:chgData name="Niyathi" userId="394c4bcc-11e7-48fe-b991-deb7fface2ca" providerId="ADAL" clId="{CE017D3C-E8AC-4AAA-BD43-09760BAF6746}" dt="2023-03-24T00:02:50.741" v="1451" actId="2711"/>
          <ac:spMkLst>
            <pc:docMk/>
            <pc:sldMk cId="1209048643" sldId="300"/>
            <ac:spMk id="29" creationId="{F98F6292-8490-4B96-997D-9B1E1381C71C}"/>
          </ac:spMkLst>
        </pc:spChg>
        <pc:spChg chg="mod">
          <ac:chgData name="Niyathi" userId="394c4bcc-11e7-48fe-b991-deb7fface2ca" providerId="ADAL" clId="{CE017D3C-E8AC-4AAA-BD43-09760BAF6746}" dt="2023-03-23T23:43:01.864" v="1204" actId="692"/>
          <ac:spMkLst>
            <pc:docMk/>
            <pc:sldMk cId="1209048643" sldId="300"/>
            <ac:spMk id="30" creationId="{8F08C7C8-39F6-46C3-BCA7-42BC525EE026}"/>
          </ac:spMkLst>
        </pc:spChg>
        <pc:spChg chg="mod">
          <ac:chgData name="Niyathi" userId="394c4bcc-11e7-48fe-b991-deb7fface2ca" providerId="ADAL" clId="{CE017D3C-E8AC-4AAA-BD43-09760BAF6746}" dt="2023-03-23T23:43:23.331" v="1207" actId="207"/>
          <ac:spMkLst>
            <pc:docMk/>
            <pc:sldMk cId="1209048643" sldId="300"/>
            <ac:spMk id="31" creationId="{D54AA35B-A6E0-46BF-A2A8-99262ED12376}"/>
          </ac:spMkLst>
        </pc:spChg>
        <pc:spChg chg="mod">
          <ac:chgData name="Niyathi" userId="394c4bcc-11e7-48fe-b991-deb7fface2ca" providerId="ADAL" clId="{CE017D3C-E8AC-4AAA-BD43-09760BAF6746}" dt="2023-03-23T23:43:33.757" v="1210" actId="692"/>
          <ac:spMkLst>
            <pc:docMk/>
            <pc:sldMk cId="1209048643" sldId="300"/>
            <ac:spMk id="32" creationId="{F8A45E0D-49D6-4C55-BA9E-B64C9E69D105}"/>
          </ac:spMkLst>
        </pc:spChg>
        <pc:grpChg chg="mod">
          <ac:chgData name="Niyathi" userId="394c4bcc-11e7-48fe-b991-deb7fface2ca" providerId="ADAL" clId="{CE017D3C-E8AC-4AAA-BD43-09760BAF6746}" dt="2023-03-20T01:51:45.798" v="801" actId="1076"/>
          <ac:grpSpMkLst>
            <pc:docMk/>
            <pc:sldMk cId="1209048643" sldId="300"/>
            <ac:grpSpMk id="28" creationId="{4A9535DE-7DC1-499F-9548-838576C49C23}"/>
          </ac:grpSpMkLst>
        </pc:grpChg>
        <pc:picChg chg="mod">
          <ac:chgData name="Niyathi" userId="394c4bcc-11e7-48fe-b991-deb7fface2ca" providerId="ADAL" clId="{CE017D3C-E8AC-4AAA-BD43-09760BAF6746}" dt="2023-03-23T23:30:54.088" v="912" actId="27349"/>
          <ac:picMkLst>
            <pc:docMk/>
            <pc:sldMk cId="1209048643" sldId="300"/>
            <ac:picMk id="9" creationId="{86B14196-BF2D-4B72-AA7D-FA73B39B2F49}"/>
          </ac:picMkLst>
        </pc:picChg>
        <pc:picChg chg="mod">
          <ac:chgData name="Niyathi" userId="394c4bcc-11e7-48fe-b991-deb7fface2ca" providerId="ADAL" clId="{CE017D3C-E8AC-4AAA-BD43-09760BAF6746}" dt="2023-03-23T23:30:57.252" v="913" actId="27349"/>
          <ac:picMkLst>
            <pc:docMk/>
            <pc:sldMk cId="1209048643" sldId="300"/>
            <ac:picMk id="15" creationId="{F50E8312-64DC-47DB-A43B-CE12B5D1FA93}"/>
          </ac:picMkLst>
        </pc:picChg>
        <pc:picChg chg="mod">
          <ac:chgData name="Niyathi" userId="394c4bcc-11e7-48fe-b991-deb7fface2ca" providerId="ADAL" clId="{CE017D3C-E8AC-4AAA-BD43-09760BAF6746}" dt="2023-03-23T23:31:00.030" v="914" actId="27349"/>
          <ac:picMkLst>
            <pc:docMk/>
            <pc:sldMk cId="1209048643" sldId="300"/>
            <ac:picMk id="17" creationId="{6DCCE8C9-302B-49CD-8C51-D3E8530A1967}"/>
          </ac:picMkLst>
        </pc:picChg>
        <pc:picChg chg="mod">
          <ac:chgData name="Niyathi" userId="394c4bcc-11e7-48fe-b991-deb7fface2ca" providerId="ADAL" clId="{CE017D3C-E8AC-4AAA-BD43-09760BAF6746}" dt="2023-03-23T23:31:03.294" v="915" actId="27349"/>
          <ac:picMkLst>
            <pc:docMk/>
            <pc:sldMk cId="1209048643" sldId="300"/>
            <ac:picMk id="26" creationId="{5C2DDE49-AB71-4164-A965-CF6EAFF10AC3}"/>
          </ac:picMkLst>
        </pc:picChg>
      </pc:sldChg>
      <pc:sldChg chg="del">
        <pc:chgData name="Niyathi" userId="394c4bcc-11e7-48fe-b991-deb7fface2ca" providerId="ADAL" clId="{CE017D3C-E8AC-4AAA-BD43-09760BAF6746}" dt="2023-03-20T01:54:30.179" v="863" actId="47"/>
        <pc:sldMkLst>
          <pc:docMk/>
          <pc:sldMk cId="3121888095" sldId="301"/>
        </pc:sldMkLst>
      </pc:sldChg>
      <pc:sldChg chg="modSp mod ord">
        <pc:chgData name="Niyathi" userId="394c4bcc-11e7-48fe-b991-deb7fface2ca" providerId="ADAL" clId="{CE017D3C-E8AC-4AAA-BD43-09760BAF6746}" dt="2023-03-24T16:53:25.787" v="3727"/>
        <pc:sldMkLst>
          <pc:docMk/>
          <pc:sldMk cId="3786667384" sldId="302"/>
        </pc:sldMkLst>
        <pc:spChg chg="mod">
          <ac:chgData name="Niyathi" userId="394c4bcc-11e7-48fe-b991-deb7fface2ca" providerId="ADAL" clId="{CE017D3C-E8AC-4AAA-BD43-09760BAF6746}" dt="2023-03-20T01:52:01.820" v="802" actId="1076"/>
          <ac:spMkLst>
            <pc:docMk/>
            <pc:sldMk cId="3786667384" sldId="302"/>
            <ac:spMk id="11" creationId="{FC01C91B-3A89-4BFE-9F44-27851B9B3316}"/>
          </ac:spMkLst>
        </pc:spChg>
      </pc:sldChg>
      <pc:sldChg chg="modSp mod ord">
        <pc:chgData name="Niyathi" userId="394c4bcc-11e7-48fe-b991-deb7fface2ca" providerId="ADAL" clId="{CE017D3C-E8AC-4AAA-BD43-09760BAF6746}" dt="2023-03-24T00:07:24.243" v="1486" actId="114"/>
        <pc:sldMkLst>
          <pc:docMk/>
          <pc:sldMk cId="1603027288" sldId="303"/>
        </pc:sldMkLst>
        <pc:spChg chg="mod">
          <ac:chgData name="Niyathi" userId="394c4bcc-11e7-48fe-b991-deb7fface2ca" providerId="ADAL" clId="{CE017D3C-E8AC-4AAA-BD43-09760BAF6746}" dt="2023-03-24T00:07:24.243" v="1486" actId="114"/>
          <ac:spMkLst>
            <pc:docMk/>
            <pc:sldMk cId="1603027288" sldId="303"/>
            <ac:spMk id="2" creationId="{157B785B-7419-6444-8F7C-456DADFC9CDE}"/>
          </ac:spMkLst>
        </pc:spChg>
      </pc:sldChg>
      <pc:sldChg chg="modSp del mod ord">
        <pc:chgData name="Niyathi" userId="394c4bcc-11e7-48fe-b991-deb7fface2ca" providerId="ADAL" clId="{CE017D3C-E8AC-4AAA-BD43-09760BAF6746}" dt="2023-03-24T00:09:00.510" v="1494" actId="47"/>
        <pc:sldMkLst>
          <pc:docMk/>
          <pc:sldMk cId="3581793967" sldId="304"/>
        </pc:sldMkLst>
        <pc:spChg chg="mod">
          <ac:chgData name="Niyathi" userId="394c4bcc-11e7-48fe-b991-deb7fface2ca" providerId="ADAL" clId="{CE017D3C-E8AC-4AAA-BD43-09760BAF6746}" dt="2023-03-24T00:07:48.148" v="1487" actId="114"/>
          <ac:spMkLst>
            <pc:docMk/>
            <pc:sldMk cId="3581793967" sldId="304"/>
            <ac:spMk id="2" creationId="{157B785B-7419-6444-8F7C-456DADFC9CDE}"/>
          </ac:spMkLst>
        </pc:spChg>
      </pc:sldChg>
      <pc:sldChg chg="addSp modSp del mod">
        <pc:chgData name="Niyathi" userId="394c4bcc-11e7-48fe-b991-deb7fface2ca" providerId="ADAL" clId="{CE017D3C-E8AC-4AAA-BD43-09760BAF6746}" dt="2023-03-24T04:41:18.379" v="3223" actId="2696"/>
        <pc:sldMkLst>
          <pc:docMk/>
          <pc:sldMk cId="2924175880" sldId="305"/>
        </pc:sldMkLst>
        <pc:spChg chg="add mod">
          <ac:chgData name="Niyathi" userId="394c4bcc-11e7-48fe-b991-deb7fface2ca" providerId="ADAL" clId="{CE017D3C-E8AC-4AAA-BD43-09760BAF6746}" dt="2023-03-24T04:39:29.674" v="3208" actId="1076"/>
          <ac:spMkLst>
            <pc:docMk/>
            <pc:sldMk cId="2924175880" sldId="305"/>
            <ac:spMk id="4" creationId="{18FAE73E-E94E-1476-47F4-ADDD9EBE6F7F}"/>
          </ac:spMkLst>
        </pc:spChg>
        <pc:spChg chg="mod">
          <ac:chgData name="Niyathi" userId="394c4bcc-11e7-48fe-b991-deb7fface2ca" providerId="ADAL" clId="{CE017D3C-E8AC-4AAA-BD43-09760BAF6746}" dt="2023-03-24T04:39:37.055" v="3209" actId="34135"/>
          <ac:spMkLst>
            <pc:docMk/>
            <pc:sldMk cId="2924175880" sldId="305"/>
            <ac:spMk id="34" creationId="{B996C0C4-0634-47C4-BFA3-220C76F8BA3F}"/>
          </ac:spMkLst>
        </pc:spChg>
        <pc:spChg chg="mod">
          <ac:chgData name="Niyathi" userId="394c4bcc-11e7-48fe-b991-deb7fface2ca" providerId="ADAL" clId="{CE017D3C-E8AC-4AAA-BD43-09760BAF6746}" dt="2023-03-24T04:40:06.960" v="3210" actId="34136"/>
          <ac:spMkLst>
            <pc:docMk/>
            <pc:sldMk cId="2924175880" sldId="305"/>
            <ac:spMk id="36" creationId="{75B59355-90FC-48F6-AB81-6E8134DA28C7}"/>
          </ac:spMkLst>
        </pc:spChg>
        <pc:spChg chg="mod">
          <ac:chgData name="Niyathi" userId="394c4bcc-11e7-48fe-b991-deb7fface2ca" providerId="ADAL" clId="{CE017D3C-E8AC-4AAA-BD43-09760BAF6746}" dt="2023-03-24T04:39:37.055" v="3209" actId="34135"/>
          <ac:spMkLst>
            <pc:docMk/>
            <pc:sldMk cId="2924175880" sldId="305"/>
            <ac:spMk id="38" creationId="{94B3965A-F7F0-428F-BD5A-C789BEE9999C}"/>
          </ac:spMkLst>
        </pc:spChg>
        <pc:spChg chg="mod">
          <ac:chgData name="Niyathi" userId="394c4bcc-11e7-48fe-b991-deb7fface2ca" providerId="ADAL" clId="{CE017D3C-E8AC-4AAA-BD43-09760BAF6746}" dt="2023-03-24T04:39:37.055" v="3209" actId="34135"/>
          <ac:spMkLst>
            <pc:docMk/>
            <pc:sldMk cId="2924175880" sldId="305"/>
            <ac:spMk id="40" creationId="{9657FC03-1C38-45B5-AB48-38CC18A84807}"/>
          </ac:spMkLst>
        </pc:spChg>
        <pc:spChg chg="mod">
          <ac:chgData name="Niyathi" userId="394c4bcc-11e7-48fe-b991-deb7fface2ca" providerId="ADAL" clId="{CE017D3C-E8AC-4AAA-BD43-09760BAF6746}" dt="2023-03-24T04:39:37.055" v="3209" actId="34135"/>
          <ac:spMkLst>
            <pc:docMk/>
            <pc:sldMk cId="2924175880" sldId="305"/>
            <ac:spMk id="42" creationId="{B2E51B3B-E2E1-4B2F-854D-DC4298F5124B}"/>
          </ac:spMkLst>
        </pc:spChg>
        <pc:picChg chg="mod">
          <ac:chgData name="Niyathi" userId="394c4bcc-11e7-48fe-b991-deb7fface2ca" providerId="ADAL" clId="{CE017D3C-E8AC-4AAA-BD43-09760BAF6746}" dt="2023-03-24T04:39:37.055" v="3209" actId="34135"/>
          <ac:picMkLst>
            <pc:docMk/>
            <pc:sldMk cId="2924175880" sldId="305"/>
            <ac:picMk id="7" creationId="{E848D911-EC08-4E5C-A1BC-3CBEAEE4F5D9}"/>
          </ac:picMkLst>
        </pc:picChg>
        <pc:picChg chg="mod">
          <ac:chgData name="Niyathi" userId="394c4bcc-11e7-48fe-b991-deb7fface2ca" providerId="ADAL" clId="{CE017D3C-E8AC-4AAA-BD43-09760BAF6746}" dt="2023-03-24T04:39:37.055" v="3209" actId="34135"/>
          <ac:picMkLst>
            <pc:docMk/>
            <pc:sldMk cId="2924175880" sldId="305"/>
            <ac:picMk id="10" creationId="{ED878E5B-E72F-41A7-B0B2-7DD6F83DC3CC}"/>
          </ac:picMkLst>
        </pc:picChg>
        <pc:picChg chg="mod">
          <ac:chgData name="Niyathi" userId="394c4bcc-11e7-48fe-b991-deb7fface2ca" providerId="ADAL" clId="{CE017D3C-E8AC-4AAA-BD43-09760BAF6746}" dt="2023-03-24T04:39:37.055" v="3209" actId="34135"/>
          <ac:picMkLst>
            <pc:docMk/>
            <pc:sldMk cId="2924175880" sldId="305"/>
            <ac:picMk id="15" creationId="{B0EB0C24-0BBD-45B5-AFB9-7E57985B7F7B}"/>
          </ac:picMkLst>
        </pc:picChg>
        <pc:picChg chg="mod">
          <ac:chgData name="Niyathi" userId="394c4bcc-11e7-48fe-b991-deb7fface2ca" providerId="ADAL" clId="{CE017D3C-E8AC-4AAA-BD43-09760BAF6746}" dt="2023-03-24T04:39:37.055" v="3209" actId="34135"/>
          <ac:picMkLst>
            <pc:docMk/>
            <pc:sldMk cId="2924175880" sldId="305"/>
            <ac:picMk id="26" creationId="{A943AA96-1EF8-47DD-A4D3-1C7E016296C0}"/>
          </ac:picMkLst>
        </pc:picChg>
        <pc:picChg chg="mod">
          <ac:chgData name="Niyathi" userId="394c4bcc-11e7-48fe-b991-deb7fface2ca" providerId="ADAL" clId="{CE017D3C-E8AC-4AAA-BD43-09760BAF6746}" dt="2023-03-24T04:39:37.055" v="3209" actId="34135"/>
          <ac:picMkLst>
            <pc:docMk/>
            <pc:sldMk cId="2924175880" sldId="305"/>
            <ac:picMk id="29" creationId="{19DD7BAC-0CAF-4413-A6E8-4ED76B8D746B}"/>
          </ac:picMkLst>
        </pc:picChg>
        <pc:cxnChg chg="mod">
          <ac:chgData name="Niyathi" userId="394c4bcc-11e7-48fe-b991-deb7fface2ca" providerId="ADAL" clId="{CE017D3C-E8AC-4AAA-BD43-09760BAF6746}" dt="2023-03-24T04:39:37.055" v="3209" actId="34135"/>
          <ac:cxnSpMkLst>
            <pc:docMk/>
            <pc:sldMk cId="2924175880" sldId="305"/>
            <ac:cxnSpMk id="30" creationId="{39F555DD-E105-467D-B4E0-EEC241315E28}"/>
          </ac:cxnSpMkLst>
        </pc:cxnChg>
        <pc:cxnChg chg="mod">
          <ac:chgData name="Niyathi" userId="394c4bcc-11e7-48fe-b991-deb7fface2ca" providerId="ADAL" clId="{CE017D3C-E8AC-4AAA-BD43-09760BAF6746}" dt="2023-03-24T04:39:37.055" v="3209" actId="34135"/>
          <ac:cxnSpMkLst>
            <pc:docMk/>
            <pc:sldMk cId="2924175880" sldId="305"/>
            <ac:cxnSpMk id="31" creationId="{3D47F642-F4C1-43C0-8F89-5BC17E4A9A58}"/>
          </ac:cxnSpMkLst>
        </pc:cxnChg>
        <pc:cxnChg chg="mod">
          <ac:chgData name="Niyathi" userId="394c4bcc-11e7-48fe-b991-deb7fface2ca" providerId="ADAL" clId="{CE017D3C-E8AC-4AAA-BD43-09760BAF6746}" dt="2023-03-24T04:39:37.055" v="3209" actId="34135"/>
          <ac:cxnSpMkLst>
            <pc:docMk/>
            <pc:sldMk cId="2924175880" sldId="305"/>
            <ac:cxnSpMk id="32" creationId="{8B9AB445-749C-4A1E-8EB0-881573BABE38}"/>
          </ac:cxnSpMkLst>
        </pc:cxnChg>
        <pc:cxnChg chg="mod">
          <ac:chgData name="Niyathi" userId="394c4bcc-11e7-48fe-b991-deb7fface2ca" providerId="ADAL" clId="{CE017D3C-E8AC-4AAA-BD43-09760BAF6746}" dt="2023-03-24T04:39:37.055" v="3209" actId="34135"/>
          <ac:cxnSpMkLst>
            <pc:docMk/>
            <pc:sldMk cId="2924175880" sldId="305"/>
            <ac:cxnSpMk id="33" creationId="{416CFDE7-80F3-4956-B2B8-1C9DC12AFABC}"/>
          </ac:cxnSpMkLst>
        </pc:cxnChg>
      </pc:sldChg>
      <pc:sldChg chg="add del">
        <pc:chgData name="Niyathi" userId="394c4bcc-11e7-48fe-b991-deb7fface2ca" providerId="ADAL" clId="{CE017D3C-E8AC-4AAA-BD43-09760BAF6746}" dt="2023-03-24T16:52:58.213" v="3721" actId="47"/>
        <pc:sldMkLst>
          <pc:docMk/>
          <pc:sldMk cId="4018379091" sldId="305"/>
        </pc:sldMkLst>
      </pc:sldChg>
      <pc:sldChg chg="addSp modSp mod ord modAnim">
        <pc:chgData name="Niyathi" userId="394c4bcc-11e7-48fe-b991-deb7fface2ca" providerId="ADAL" clId="{CE017D3C-E8AC-4AAA-BD43-09760BAF6746}" dt="2023-03-24T04:51:03.272" v="3242" actId="1076"/>
        <pc:sldMkLst>
          <pc:docMk/>
          <pc:sldMk cId="2333321157" sldId="306"/>
        </pc:sldMkLst>
        <pc:spChg chg="mod">
          <ac:chgData name="Niyathi" userId="394c4bcc-11e7-48fe-b991-deb7fface2ca" providerId="ADAL" clId="{CE017D3C-E8AC-4AAA-BD43-09760BAF6746}" dt="2023-03-24T04:50:54.273" v="3240" actId="1076"/>
          <ac:spMkLst>
            <pc:docMk/>
            <pc:sldMk cId="2333321157" sldId="306"/>
            <ac:spMk id="22" creationId="{C902753A-E412-4CDF-9B51-670161CE7677}"/>
          </ac:spMkLst>
        </pc:spChg>
        <pc:spChg chg="mod">
          <ac:chgData name="Niyathi" userId="394c4bcc-11e7-48fe-b991-deb7fface2ca" providerId="ADAL" clId="{CE017D3C-E8AC-4AAA-BD43-09760BAF6746}" dt="2023-03-24T04:50:57.450" v="3241" actId="1076"/>
          <ac:spMkLst>
            <pc:docMk/>
            <pc:sldMk cId="2333321157" sldId="306"/>
            <ac:spMk id="23" creationId="{9B927B06-5E00-4545-B178-302CE2691FDE}"/>
          </ac:spMkLst>
        </pc:spChg>
        <pc:spChg chg="mod">
          <ac:chgData name="Niyathi" userId="394c4bcc-11e7-48fe-b991-deb7fface2ca" providerId="ADAL" clId="{CE017D3C-E8AC-4AAA-BD43-09760BAF6746}" dt="2023-03-24T04:51:03.272" v="3242" actId="1076"/>
          <ac:spMkLst>
            <pc:docMk/>
            <pc:sldMk cId="2333321157" sldId="306"/>
            <ac:spMk id="24" creationId="{E9555E09-A60D-4A68-8ED3-ED57912D76BA}"/>
          </ac:spMkLst>
        </pc:spChg>
        <pc:spChg chg="mod">
          <ac:chgData name="Niyathi" userId="394c4bcc-11e7-48fe-b991-deb7fface2ca" providerId="ADAL" clId="{CE017D3C-E8AC-4AAA-BD43-09760BAF6746}" dt="2023-03-24T04:50:46.798" v="3239" actId="6549"/>
          <ac:spMkLst>
            <pc:docMk/>
            <pc:sldMk cId="2333321157" sldId="306"/>
            <ac:spMk id="25" creationId="{D818D8A4-0A7D-404D-8010-4CF52F0C69A9}"/>
          </ac:spMkLst>
        </pc:spChg>
        <pc:picChg chg="add mod">
          <ac:chgData name="Niyathi" userId="394c4bcc-11e7-48fe-b991-deb7fface2ca" providerId="ADAL" clId="{CE017D3C-E8AC-4AAA-BD43-09760BAF6746}" dt="2023-03-24T00:12:40.876" v="1555" actId="1076"/>
          <ac:picMkLst>
            <pc:docMk/>
            <pc:sldMk cId="2333321157" sldId="306"/>
            <ac:picMk id="3" creationId="{09A8D3D0-9DFE-A804-78C5-759EB5FDC3D2}"/>
          </ac:picMkLst>
        </pc:picChg>
      </pc:sldChg>
      <pc:sldChg chg="add del">
        <pc:chgData name="Niyathi" userId="394c4bcc-11e7-48fe-b991-deb7fface2ca" providerId="ADAL" clId="{CE017D3C-E8AC-4AAA-BD43-09760BAF6746}" dt="2023-03-24T16:53:20.975" v="3725" actId="47"/>
        <pc:sldMkLst>
          <pc:docMk/>
          <pc:sldMk cId="2807707486" sldId="307"/>
        </pc:sldMkLst>
      </pc:sldChg>
      <pc:sldChg chg="addSp delSp modSp new del mod">
        <pc:chgData name="Niyathi" userId="394c4bcc-11e7-48fe-b991-deb7fface2ca" providerId="ADAL" clId="{CE017D3C-E8AC-4AAA-BD43-09760BAF6746}" dt="2023-03-24T00:15:12.129" v="1562" actId="2696"/>
        <pc:sldMkLst>
          <pc:docMk/>
          <pc:sldMk cId="2971250495" sldId="307"/>
        </pc:sldMkLst>
        <pc:spChg chg="mod">
          <ac:chgData name="Niyathi" userId="394c4bcc-11e7-48fe-b991-deb7fface2ca" providerId="ADAL" clId="{CE017D3C-E8AC-4AAA-BD43-09760BAF6746}" dt="2023-03-20T01:35:09.112" v="120" actId="20577"/>
          <ac:spMkLst>
            <pc:docMk/>
            <pc:sldMk cId="2971250495" sldId="307"/>
            <ac:spMk id="2" creationId="{0093D30A-B333-8561-AAB7-1FE002B8530F}"/>
          </ac:spMkLst>
        </pc:spChg>
        <pc:spChg chg="del">
          <ac:chgData name="Niyathi" userId="394c4bcc-11e7-48fe-b991-deb7fface2ca" providerId="ADAL" clId="{CE017D3C-E8AC-4AAA-BD43-09760BAF6746}" dt="2023-03-20T01:34:39.792" v="92" actId="478"/>
          <ac:spMkLst>
            <pc:docMk/>
            <pc:sldMk cId="2971250495" sldId="307"/>
            <ac:spMk id="3" creationId="{4A3160C6-D489-3C03-B4A7-D2A0D4193656}"/>
          </ac:spMkLst>
        </pc:spChg>
        <pc:spChg chg="del">
          <ac:chgData name="Niyathi" userId="394c4bcc-11e7-48fe-b991-deb7fface2ca" providerId="ADAL" clId="{CE017D3C-E8AC-4AAA-BD43-09760BAF6746}" dt="2023-03-20T01:34:36.798" v="91" actId="478"/>
          <ac:spMkLst>
            <pc:docMk/>
            <pc:sldMk cId="2971250495" sldId="307"/>
            <ac:spMk id="4" creationId="{0D547000-60C1-7869-B9BD-D52929617B01}"/>
          </ac:spMkLst>
        </pc:spChg>
        <pc:spChg chg="add mod">
          <ac:chgData name="Niyathi" userId="394c4bcc-11e7-48fe-b991-deb7fface2ca" providerId="ADAL" clId="{CE017D3C-E8AC-4AAA-BD43-09760BAF6746}" dt="2023-03-20T01:36:08.776" v="126" actId="1076"/>
          <ac:spMkLst>
            <pc:docMk/>
            <pc:sldMk cId="2971250495" sldId="307"/>
            <ac:spMk id="11" creationId="{4DB8F2CB-8B8E-3535-5F37-3EF0C9973537}"/>
          </ac:spMkLst>
        </pc:spChg>
        <pc:spChg chg="add del mod">
          <ac:chgData name="Niyathi" userId="394c4bcc-11e7-48fe-b991-deb7fface2ca" providerId="ADAL" clId="{CE017D3C-E8AC-4AAA-BD43-09760BAF6746}" dt="2023-03-20T01:36:42.613" v="129"/>
          <ac:spMkLst>
            <pc:docMk/>
            <pc:sldMk cId="2971250495" sldId="307"/>
            <ac:spMk id="12" creationId="{3A32DA15-9FF0-4680-52D8-FBC0FB5D8BAF}"/>
          </ac:spMkLst>
        </pc:spChg>
        <pc:spChg chg="add mod">
          <ac:chgData name="Niyathi" userId="394c4bcc-11e7-48fe-b991-deb7fface2ca" providerId="ADAL" clId="{CE017D3C-E8AC-4AAA-BD43-09760BAF6746}" dt="2023-03-20T01:48:17.501" v="562" actId="1076"/>
          <ac:spMkLst>
            <pc:docMk/>
            <pc:sldMk cId="2971250495" sldId="307"/>
            <ac:spMk id="13" creationId="{DEB208C7-BB4C-733F-3F8B-9052F0943703}"/>
          </ac:spMkLst>
        </pc:spChg>
        <pc:picChg chg="add mod">
          <ac:chgData name="Niyathi" userId="394c4bcc-11e7-48fe-b991-deb7fface2ca" providerId="ADAL" clId="{CE017D3C-E8AC-4AAA-BD43-09760BAF6746}" dt="2023-03-20T01:35:39.747" v="122" actId="1076"/>
          <ac:picMkLst>
            <pc:docMk/>
            <pc:sldMk cId="2971250495" sldId="307"/>
            <ac:picMk id="8" creationId="{15B45DB7-219B-8596-75B8-53BF8EE289B3}"/>
          </ac:picMkLst>
        </pc:picChg>
        <pc:picChg chg="add mod">
          <ac:chgData name="Niyathi" userId="394c4bcc-11e7-48fe-b991-deb7fface2ca" providerId="ADAL" clId="{CE017D3C-E8AC-4AAA-BD43-09760BAF6746}" dt="2023-03-20T01:35:59.463" v="124" actId="1076"/>
          <ac:picMkLst>
            <pc:docMk/>
            <pc:sldMk cId="2971250495" sldId="307"/>
            <ac:picMk id="10" creationId="{AEF83CF0-9896-2DBE-7375-72986A170486}"/>
          </ac:picMkLst>
        </pc:picChg>
      </pc:sldChg>
      <pc:sldChg chg="addSp delSp modSp add mod ord modAnim">
        <pc:chgData name="Niyathi" userId="394c4bcc-11e7-48fe-b991-deb7fface2ca" providerId="ADAL" clId="{CE017D3C-E8AC-4AAA-BD43-09760BAF6746}" dt="2023-03-24T17:43:41.319" v="3757"/>
        <pc:sldMkLst>
          <pc:docMk/>
          <pc:sldMk cId="3675948608" sldId="308"/>
        </pc:sldMkLst>
        <pc:spChg chg="mod">
          <ac:chgData name="Niyathi" userId="394c4bcc-11e7-48fe-b991-deb7fface2ca" providerId="ADAL" clId="{CE017D3C-E8AC-4AAA-BD43-09760BAF6746}" dt="2023-03-24T00:22:18.449" v="2180" actId="20577"/>
          <ac:spMkLst>
            <pc:docMk/>
            <pc:sldMk cId="3675948608" sldId="308"/>
            <ac:spMk id="2" creationId="{0093D30A-B333-8561-AAB7-1FE002B8530F}"/>
          </ac:spMkLst>
        </pc:spChg>
        <pc:spChg chg="del">
          <ac:chgData name="Niyathi" userId="394c4bcc-11e7-48fe-b991-deb7fface2ca" providerId="ADAL" clId="{CE017D3C-E8AC-4AAA-BD43-09760BAF6746}" dt="2023-03-24T03:14:55.415" v="2490" actId="478"/>
          <ac:spMkLst>
            <pc:docMk/>
            <pc:sldMk cId="3675948608" sldId="308"/>
            <ac:spMk id="11" creationId="{4DB8F2CB-8B8E-3535-5F37-3EF0C9973537}"/>
          </ac:spMkLst>
        </pc:spChg>
        <pc:spChg chg="add mod">
          <ac:chgData name="Niyathi" userId="394c4bcc-11e7-48fe-b991-deb7fface2ca" providerId="ADAL" clId="{CE017D3C-E8AC-4AAA-BD43-09760BAF6746}" dt="2023-03-24T04:53:45.918" v="3251" actId="12"/>
          <ac:spMkLst>
            <pc:docMk/>
            <pc:sldMk cId="3675948608" sldId="308"/>
            <ac:spMk id="12" creationId="{C737CF56-B22E-949E-5DEB-85CA68C48DD0}"/>
          </ac:spMkLst>
        </pc:spChg>
        <pc:picChg chg="add del mod">
          <ac:chgData name="Niyathi" userId="394c4bcc-11e7-48fe-b991-deb7fface2ca" providerId="ADAL" clId="{CE017D3C-E8AC-4AAA-BD43-09760BAF6746}" dt="2023-03-24T03:14:51.438" v="2487" actId="478"/>
          <ac:picMkLst>
            <pc:docMk/>
            <pc:sldMk cId="3675948608" sldId="308"/>
            <ac:picMk id="4" creationId="{068B9074-A84E-E0D7-8843-CB39B8E3526E}"/>
          </ac:picMkLst>
        </pc:picChg>
        <pc:picChg chg="add mod">
          <ac:chgData name="Niyathi" userId="394c4bcc-11e7-48fe-b991-deb7fface2ca" providerId="ADAL" clId="{CE017D3C-E8AC-4AAA-BD43-09760BAF6746}" dt="2023-03-24T00:48:31.449" v="2417" actId="1076"/>
          <ac:picMkLst>
            <pc:docMk/>
            <pc:sldMk cId="3675948608" sldId="308"/>
            <ac:picMk id="7" creationId="{1D25356E-656F-4DE1-E434-AC06564F7CEA}"/>
          </ac:picMkLst>
        </pc:picChg>
        <pc:picChg chg="del mod">
          <ac:chgData name="Niyathi" userId="394c4bcc-11e7-48fe-b991-deb7fface2ca" providerId="ADAL" clId="{CE017D3C-E8AC-4AAA-BD43-09760BAF6746}" dt="2023-03-20T01:39:21.333" v="145" actId="478"/>
          <ac:picMkLst>
            <pc:docMk/>
            <pc:sldMk cId="3675948608" sldId="308"/>
            <ac:picMk id="8" creationId="{15B45DB7-219B-8596-75B8-53BF8EE289B3}"/>
          </ac:picMkLst>
        </pc:picChg>
        <pc:picChg chg="add del mod">
          <ac:chgData name="Niyathi" userId="394c4bcc-11e7-48fe-b991-deb7fface2ca" providerId="ADAL" clId="{CE017D3C-E8AC-4AAA-BD43-09760BAF6746}" dt="2023-03-24T00:48:21.751" v="2413" actId="478"/>
          <ac:picMkLst>
            <pc:docMk/>
            <pc:sldMk cId="3675948608" sldId="308"/>
            <ac:picMk id="9" creationId="{378F9899-6091-8BDB-3046-148302790496}"/>
          </ac:picMkLst>
        </pc:picChg>
        <pc:picChg chg="add mod">
          <ac:chgData name="Niyathi" userId="394c4bcc-11e7-48fe-b991-deb7fface2ca" providerId="ADAL" clId="{CE017D3C-E8AC-4AAA-BD43-09760BAF6746}" dt="2023-03-24T03:15:03" v="2493" actId="1076"/>
          <ac:picMkLst>
            <pc:docMk/>
            <pc:sldMk cId="3675948608" sldId="308"/>
            <ac:picMk id="10" creationId="{08A39BDA-2267-47AC-C202-A5C5735FD347}"/>
          </ac:picMkLst>
        </pc:picChg>
        <pc:picChg chg="del">
          <ac:chgData name="Niyathi" userId="394c4bcc-11e7-48fe-b991-deb7fface2ca" providerId="ADAL" clId="{CE017D3C-E8AC-4AAA-BD43-09760BAF6746}" dt="2023-03-20T01:40:01.218" v="148" actId="478"/>
          <ac:picMkLst>
            <pc:docMk/>
            <pc:sldMk cId="3675948608" sldId="308"/>
            <ac:picMk id="10" creationId="{AEF83CF0-9896-2DBE-7375-72986A170486}"/>
          </ac:picMkLst>
        </pc:picChg>
      </pc:sldChg>
      <pc:sldChg chg="add del">
        <pc:chgData name="Niyathi" userId="394c4bcc-11e7-48fe-b991-deb7fface2ca" providerId="ADAL" clId="{CE017D3C-E8AC-4AAA-BD43-09760BAF6746}" dt="2023-03-24T02:53:47.681" v="2470" actId="47"/>
        <pc:sldMkLst>
          <pc:docMk/>
          <pc:sldMk cId="1909601290" sldId="309"/>
        </pc:sldMkLst>
      </pc:sldChg>
      <pc:sldChg chg="modSp add mod">
        <pc:chgData name="Niyathi" userId="394c4bcc-11e7-48fe-b991-deb7fface2ca" providerId="ADAL" clId="{CE017D3C-E8AC-4AAA-BD43-09760BAF6746}" dt="2023-03-24T02:54:03.820" v="2486" actId="20577"/>
        <pc:sldMkLst>
          <pc:docMk/>
          <pc:sldMk cId="3978814241" sldId="310"/>
        </pc:sldMkLst>
        <pc:spChg chg="mod">
          <ac:chgData name="Niyathi" userId="394c4bcc-11e7-48fe-b991-deb7fface2ca" providerId="ADAL" clId="{CE017D3C-E8AC-4AAA-BD43-09760BAF6746}" dt="2023-03-24T02:54:03.820" v="2486" actId="20577"/>
          <ac:spMkLst>
            <pc:docMk/>
            <pc:sldMk cId="3978814241" sldId="310"/>
            <ac:spMk id="2" creationId="{17F4A6AD-7FDE-D04A-DED6-51C8494C727A}"/>
          </ac:spMkLst>
        </pc:spChg>
      </pc:sldChg>
      <pc:sldChg chg="add">
        <pc:chgData name="Niyathi" userId="394c4bcc-11e7-48fe-b991-deb7fface2ca" providerId="ADAL" clId="{CE017D3C-E8AC-4AAA-BD43-09760BAF6746}" dt="2023-03-20T01:54:05.265" v="855"/>
        <pc:sldMkLst>
          <pc:docMk/>
          <pc:sldMk cId="1029818662" sldId="311"/>
        </pc:sldMkLst>
      </pc:sldChg>
      <pc:sldChg chg="add del">
        <pc:chgData name="Niyathi" userId="394c4bcc-11e7-48fe-b991-deb7fface2ca" providerId="ADAL" clId="{CE017D3C-E8AC-4AAA-BD43-09760BAF6746}" dt="2023-03-24T02:53:55.103" v="2471" actId="47"/>
        <pc:sldMkLst>
          <pc:docMk/>
          <pc:sldMk cId="4034495595" sldId="312"/>
        </pc:sldMkLst>
      </pc:sldChg>
      <pc:sldChg chg="addSp delSp modSp add mod ord modAnim">
        <pc:chgData name="Niyathi" userId="394c4bcc-11e7-48fe-b991-deb7fface2ca" providerId="ADAL" clId="{CE017D3C-E8AC-4AAA-BD43-09760BAF6746}" dt="2023-03-24T17:44:54.019" v="3770"/>
        <pc:sldMkLst>
          <pc:docMk/>
          <pc:sldMk cId="4272907973" sldId="313"/>
        </pc:sldMkLst>
        <pc:spChg chg="mod">
          <ac:chgData name="Niyathi" userId="394c4bcc-11e7-48fe-b991-deb7fface2ca" providerId="ADAL" clId="{CE017D3C-E8AC-4AAA-BD43-09760BAF6746}" dt="2023-03-23T23:24:51.301" v="893" actId="20577"/>
          <ac:spMkLst>
            <pc:docMk/>
            <pc:sldMk cId="4272907973" sldId="313"/>
            <ac:spMk id="2" creationId="{157B785B-7419-6444-8F7C-456DADFC9CDE}"/>
          </ac:spMkLst>
        </pc:spChg>
        <pc:spChg chg="add mod">
          <ac:chgData name="Niyathi" userId="394c4bcc-11e7-48fe-b991-deb7fface2ca" providerId="ADAL" clId="{CE017D3C-E8AC-4AAA-BD43-09760BAF6746}" dt="2023-03-24T00:02:01.288" v="1446" actId="1076"/>
          <ac:spMkLst>
            <pc:docMk/>
            <pc:sldMk cId="4272907973" sldId="313"/>
            <ac:spMk id="4" creationId="{7C23D22A-116B-C2C5-92AB-D28700501E44}"/>
          </ac:spMkLst>
        </pc:spChg>
        <pc:spChg chg="del">
          <ac:chgData name="Niyathi" userId="394c4bcc-11e7-48fe-b991-deb7fface2ca" providerId="ADAL" clId="{CE017D3C-E8AC-4AAA-BD43-09760BAF6746}" dt="2023-03-23T23:25:09.421" v="904" actId="478"/>
          <ac:spMkLst>
            <pc:docMk/>
            <pc:sldMk cId="4272907973" sldId="313"/>
            <ac:spMk id="8" creationId="{1AD5AB6B-BE7D-2011-97A8-CBB74A9C057A}"/>
          </ac:spMkLst>
        </pc:spChg>
        <pc:spChg chg="del">
          <ac:chgData name="Niyathi" userId="394c4bcc-11e7-48fe-b991-deb7fface2ca" providerId="ADAL" clId="{CE017D3C-E8AC-4AAA-BD43-09760BAF6746}" dt="2023-03-23T23:25:07.271" v="903" actId="478"/>
          <ac:spMkLst>
            <pc:docMk/>
            <pc:sldMk cId="4272907973" sldId="313"/>
            <ac:spMk id="9" creationId="{9CDBC1CA-4636-FB9E-E31B-05A48C069C37}"/>
          </ac:spMkLst>
        </pc:spChg>
        <pc:spChg chg="del">
          <ac:chgData name="Niyathi" userId="394c4bcc-11e7-48fe-b991-deb7fface2ca" providerId="ADAL" clId="{CE017D3C-E8AC-4AAA-BD43-09760BAF6746}" dt="2023-03-23T23:25:05.118" v="902" actId="478"/>
          <ac:spMkLst>
            <pc:docMk/>
            <pc:sldMk cId="4272907973" sldId="313"/>
            <ac:spMk id="10" creationId="{77A34403-5084-7196-72E1-A30B48F626DA}"/>
          </ac:spMkLst>
        </pc:spChg>
        <pc:spChg chg="del">
          <ac:chgData name="Niyathi" userId="394c4bcc-11e7-48fe-b991-deb7fface2ca" providerId="ADAL" clId="{CE017D3C-E8AC-4AAA-BD43-09760BAF6746}" dt="2023-03-23T23:25:02.802" v="901" actId="478"/>
          <ac:spMkLst>
            <pc:docMk/>
            <pc:sldMk cId="4272907973" sldId="313"/>
            <ac:spMk id="11" creationId="{D1E2F8E6-52E1-8F7F-EC76-2E1E0D2757D2}"/>
          </ac:spMkLst>
        </pc:spChg>
        <pc:spChg chg="del">
          <ac:chgData name="Niyathi" userId="394c4bcc-11e7-48fe-b991-deb7fface2ca" providerId="ADAL" clId="{CE017D3C-E8AC-4AAA-BD43-09760BAF6746}" dt="2023-03-23T23:25:00.577" v="900" actId="478"/>
          <ac:spMkLst>
            <pc:docMk/>
            <pc:sldMk cId="4272907973" sldId="313"/>
            <ac:spMk id="12" creationId="{4CC97485-1FAB-FA94-C7ED-FB553FB1811A}"/>
          </ac:spMkLst>
        </pc:spChg>
        <pc:spChg chg="add del">
          <ac:chgData name="Niyathi" userId="394c4bcc-11e7-48fe-b991-deb7fface2ca" providerId="ADAL" clId="{CE017D3C-E8AC-4AAA-BD43-09760BAF6746}" dt="2023-03-23T23:47:52.675" v="1212" actId="478"/>
          <ac:spMkLst>
            <pc:docMk/>
            <pc:sldMk cId="4272907973" sldId="313"/>
            <ac:spMk id="18" creationId="{73657289-5419-F8D0-E702-2A2D3F2C5DFD}"/>
          </ac:spMkLst>
        </pc:spChg>
        <pc:spChg chg="add del">
          <ac:chgData name="Niyathi" userId="394c4bcc-11e7-48fe-b991-deb7fface2ca" providerId="ADAL" clId="{CE017D3C-E8AC-4AAA-BD43-09760BAF6746}" dt="2023-03-23T23:48:08.891" v="1214" actId="478"/>
          <ac:spMkLst>
            <pc:docMk/>
            <pc:sldMk cId="4272907973" sldId="313"/>
            <ac:spMk id="20" creationId="{8D7D43FB-DCD5-86BD-F274-C9864A03FFC8}"/>
          </ac:spMkLst>
        </pc:spChg>
        <pc:spChg chg="add del mod">
          <ac:chgData name="Niyathi" userId="394c4bcc-11e7-48fe-b991-deb7fface2ca" providerId="ADAL" clId="{CE017D3C-E8AC-4AAA-BD43-09760BAF6746}" dt="2023-03-23T23:49:39.756" v="1222"/>
          <ac:spMkLst>
            <pc:docMk/>
            <pc:sldMk cId="4272907973" sldId="313"/>
            <ac:spMk id="23" creationId="{5252AA29-DE40-CE4C-F822-6C5102A13151}"/>
          </ac:spMkLst>
        </pc:spChg>
        <pc:spChg chg="add mod">
          <ac:chgData name="Niyathi" userId="394c4bcc-11e7-48fe-b991-deb7fface2ca" providerId="ADAL" clId="{CE017D3C-E8AC-4AAA-BD43-09760BAF6746}" dt="2023-03-24T00:01:33.603" v="1440" actId="1076"/>
          <ac:spMkLst>
            <pc:docMk/>
            <pc:sldMk cId="4272907973" sldId="313"/>
            <ac:spMk id="24" creationId="{99FF379F-FA63-2AD7-BE40-D50A53CF0C63}"/>
          </ac:spMkLst>
        </pc:spChg>
        <pc:spChg chg="add mod">
          <ac:chgData name="Niyathi" userId="394c4bcc-11e7-48fe-b991-deb7fface2ca" providerId="ADAL" clId="{CE017D3C-E8AC-4AAA-BD43-09760BAF6746}" dt="2023-03-23T23:50:38.940" v="1313" actId="571"/>
          <ac:spMkLst>
            <pc:docMk/>
            <pc:sldMk cId="4272907973" sldId="313"/>
            <ac:spMk id="25" creationId="{982C8380-D621-168D-59F6-695611B9B67A}"/>
          </ac:spMkLst>
        </pc:spChg>
        <pc:spChg chg="add mod">
          <ac:chgData name="Niyathi" userId="394c4bcc-11e7-48fe-b991-deb7fface2ca" providerId="ADAL" clId="{CE017D3C-E8AC-4AAA-BD43-09760BAF6746}" dt="2023-03-24T00:01:49.996" v="1444" actId="1076"/>
          <ac:spMkLst>
            <pc:docMk/>
            <pc:sldMk cId="4272907973" sldId="313"/>
            <ac:spMk id="26" creationId="{8A45CAA1-ECA6-6F6E-FD2A-74B134CB3FF8}"/>
          </ac:spMkLst>
        </pc:spChg>
        <pc:spChg chg="add mod">
          <ac:chgData name="Niyathi" userId="394c4bcc-11e7-48fe-b991-deb7fface2ca" providerId="ADAL" clId="{CE017D3C-E8AC-4AAA-BD43-09760BAF6746}" dt="2023-03-24T00:01:40.814" v="1442" actId="1076"/>
          <ac:spMkLst>
            <pc:docMk/>
            <pc:sldMk cId="4272907973" sldId="313"/>
            <ac:spMk id="27" creationId="{1CEC2CCD-15BE-A65B-6EA9-A681D3A5746E}"/>
          </ac:spMkLst>
        </pc:spChg>
        <pc:spChg chg="add mod">
          <ac:chgData name="Niyathi" userId="394c4bcc-11e7-48fe-b991-deb7fface2ca" providerId="ADAL" clId="{CE017D3C-E8AC-4AAA-BD43-09760BAF6746}" dt="2023-03-24T00:01:44.702" v="1443" actId="1076"/>
          <ac:spMkLst>
            <pc:docMk/>
            <pc:sldMk cId="4272907973" sldId="313"/>
            <ac:spMk id="28" creationId="{C2E068F1-05AE-10A1-B1F7-34A6D6B35587}"/>
          </ac:spMkLst>
        </pc:spChg>
        <pc:spChg chg="mod">
          <ac:chgData name="Niyathi" userId="394c4bcc-11e7-48fe-b991-deb7fface2ca" providerId="ADAL" clId="{CE017D3C-E8AC-4AAA-BD43-09760BAF6746}" dt="2023-03-24T15:03:33.508" v="3697" actId="255"/>
          <ac:spMkLst>
            <pc:docMk/>
            <pc:sldMk cId="4272907973" sldId="313"/>
            <ac:spMk id="36" creationId="{B3EAD746-64E9-B211-222E-39820ED56385}"/>
          </ac:spMkLst>
        </pc:spChg>
        <pc:spChg chg="mod">
          <ac:chgData name="Niyathi" userId="394c4bcc-11e7-48fe-b991-deb7fface2ca" providerId="ADAL" clId="{CE017D3C-E8AC-4AAA-BD43-09760BAF6746}" dt="2023-03-24T15:03:49.397" v="3700" actId="255"/>
          <ac:spMkLst>
            <pc:docMk/>
            <pc:sldMk cId="4272907973" sldId="313"/>
            <ac:spMk id="37" creationId="{1DE1C47A-5F77-6076-85B1-0E0F80DE1197}"/>
          </ac:spMkLst>
        </pc:spChg>
        <pc:picChg chg="del">
          <ac:chgData name="Niyathi" userId="394c4bcc-11e7-48fe-b991-deb7fface2ca" providerId="ADAL" clId="{CE017D3C-E8AC-4AAA-BD43-09760BAF6746}" dt="2023-03-23T23:24:58.260" v="899" actId="478"/>
          <ac:picMkLst>
            <pc:docMk/>
            <pc:sldMk cId="4272907973" sldId="313"/>
            <ac:picMk id="3" creationId="{FEEA7183-396F-6D49-6FC4-0E473A873DF5}"/>
          </ac:picMkLst>
        </pc:picChg>
        <pc:picChg chg="add del mod">
          <ac:chgData name="Niyathi" userId="394c4bcc-11e7-48fe-b991-deb7fface2ca" providerId="ADAL" clId="{CE017D3C-E8AC-4AAA-BD43-09760BAF6746}" dt="2023-03-23T23:41:18.381" v="1192" actId="478"/>
          <ac:picMkLst>
            <pc:docMk/>
            <pc:sldMk cId="4272907973" sldId="313"/>
            <ac:picMk id="7" creationId="{CDB2B27A-6BC3-5E20-C4B6-FE46E8ACDEB6}"/>
          </ac:picMkLst>
        </pc:picChg>
        <pc:picChg chg="del mod">
          <ac:chgData name="Niyathi" userId="394c4bcc-11e7-48fe-b991-deb7fface2ca" providerId="ADAL" clId="{CE017D3C-E8AC-4AAA-BD43-09760BAF6746}" dt="2023-03-23T23:24:53.634" v="895" actId="478"/>
          <ac:picMkLst>
            <pc:docMk/>
            <pc:sldMk cId="4272907973" sldId="313"/>
            <ac:picMk id="13" creationId="{15F8B5B6-0D14-8A58-CD15-BA5DD708C92E}"/>
          </ac:picMkLst>
        </pc:picChg>
        <pc:picChg chg="del">
          <ac:chgData name="Niyathi" userId="394c4bcc-11e7-48fe-b991-deb7fface2ca" providerId="ADAL" clId="{CE017D3C-E8AC-4AAA-BD43-09760BAF6746}" dt="2023-03-23T23:24:55.229" v="896" actId="478"/>
          <ac:picMkLst>
            <pc:docMk/>
            <pc:sldMk cId="4272907973" sldId="313"/>
            <ac:picMk id="14" creationId="{FFD61615-FA31-8008-BAD5-4AFE96185DE3}"/>
          </ac:picMkLst>
        </pc:picChg>
        <pc:picChg chg="del">
          <ac:chgData name="Niyathi" userId="394c4bcc-11e7-48fe-b991-deb7fface2ca" providerId="ADAL" clId="{CE017D3C-E8AC-4AAA-BD43-09760BAF6746}" dt="2023-03-23T23:24:55.990" v="897" actId="478"/>
          <ac:picMkLst>
            <pc:docMk/>
            <pc:sldMk cId="4272907973" sldId="313"/>
            <ac:picMk id="15" creationId="{5AFF780E-2302-6636-5D77-0177ACF38791}"/>
          </ac:picMkLst>
        </pc:picChg>
        <pc:picChg chg="del">
          <ac:chgData name="Niyathi" userId="394c4bcc-11e7-48fe-b991-deb7fface2ca" providerId="ADAL" clId="{CE017D3C-E8AC-4AAA-BD43-09760BAF6746}" dt="2023-03-23T23:24:57.460" v="898" actId="478"/>
          <ac:picMkLst>
            <pc:docMk/>
            <pc:sldMk cId="4272907973" sldId="313"/>
            <ac:picMk id="16" creationId="{DA25C935-69CB-9A95-CDC9-7E31D7932F6C}"/>
          </ac:picMkLst>
        </pc:picChg>
        <pc:picChg chg="add mod">
          <ac:chgData name="Niyathi" userId="394c4bcc-11e7-48fe-b991-deb7fface2ca" providerId="ADAL" clId="{CE017D3C-E8AC-4AAA-BD43-09760BAF6746}" dt="2023-03-24T00:01:37.906" v="1441" actId="1076"/>
          <ac:picMkLst>
            <pc:docMk/>
            <pc:sldMk cId="4272907973" sldId="313"/>
            <ac:picMk id="22" creationId="{22993E28-7FEE-923C-7F0E-8913942F3848}"/>
          </ac:picMkLst>
        </pc:picChg>
        <pc:picChg chg="add mod">
          <ac:chgData name="Niyathi" userId="394c4bcc-11e7-48fe-b991-deb7fface2ca" providerId="ADAL" clId="{CE017D3C-E8AC-4AAA-BD43-09760BAF6746}" dt="2023-03-24T00:09:52.401" v="1530" actId="1076"/>
          <ac:picMkLst>
            <pc:docMk/>
            <pc:sldMk cId="4272907973" sldId="313"/>
            <ac:picMk id="30" creationId="{B7FE6E66-2848-5196-A536-FC0B2DB6AB10}"/>
          </ac:picMkLst>
        </pc:picChg>
      </pc:sldChg>
      <pc:sldChg chg="addSp delSp modSp new del mod">
        <pc:chgData name="Niyathi" userId="394c4bcc-11e7-48fe-b991-deb7fface2ca" providerId="ADAL" clId="{CE017D3C-E8AC-4AAA-BD43-09760BAF6746}" dt="2023-03-24T05:43:33.622" v="3687" actId="47"/>
        <pc:sldMkLst>
          <pc:docMk/>
          <pc:sldMk cId="4233073008" sldId="314"/>
        </pc:sldMkLst>
        <pc:spChg chg="mod">
          <ac:chgData name="Niyathi" userId="394c4bcc-11e7-48fe-b991-deb7fface2ca" providerId="ADAL" clId="{CE017D3C-E8AC-4AAA-BD43-09760BAF6746}" dt="2023-03-23T23:35:53.906" v="934" actId="20577"/>
          <ac:spMkLst>
            <pc:docMk/>
            <pc:sldMk cId="4233073008" sldId="314"/>
            <ac:spMk id="2" creationId="{FA8CCBE8-C725-946E-370A-D9813A243048}"/>
          </ac:spMkLst>
        </pc:spChg>
        <pc:spChg chg="del">
          <ac:chgData name="Niyathi" userId="394c4bcc-11e7-48fe-b991-deb7fface2ca" providerId="ADAL" clId="{CE017D3C-E8AC-4AAA-BD43-09760BAF6746}" dt="2023-03-23T23:35:59.369" v="935" actId="478"/>
          <ac:spMkLst>
            <pc:docMk/>
            <pc:sldMk cId="4233073008" sldId="314"/>
            <ac:spMk id="3" creationId="{0BAF1307-440F-0F93-7898-126D166FF565}"/>
          </ac:spMkLst>
        </pc:spChg>
        <pc:spChg chg="del">
          <ac:chgData name="Niyathi" userId="394c4bcc-11e7-48fe-b991-deb7fface2ca" providerId="ADAL" clId="{CE017D3C-E8AC-4AAA-BD43-09760BAF6746}" dt="2023-03-23T23:36:04.418" v="936" actId="478"/>
          <ac:spMkLst>
            <pc:docMk/>
            <pc:sldMk cId="4233073008" sldId="314"/>
            <ac:spMk id="4" creationId="{E4C3AC74-D6D8-440C-AA40-61C7BC0FF925}"/>
          </ac:spMkLst>
        </pc:spChg>
        <pc:spChg chg="del">
          <ac:chgData name="Niyathi" userId="394c4bcc-11e7-48fe-b991-deb7fface2ca" providerId="ADAL" clId="{CE017D3C-E8AC-4AAA-BD43-09760BAF6746}" dt="2023-03-23T23:40:08.736" v="1181" actId="478"/>
          <ac:spMkLst>
            <pc:docMk/>
            <pc:sldMk cId="4233073008" sldId="314"/>
            <ac:spMk id="5" creationId="{A43410FD-7C07-F056-F9D8-2DE2DD640952}"/>
          </ac:spMkLst>
        </pc:spChg>
        <pc:spChg chg="add mod">
          <ac:chgData name="Niyathi" userId="394c4bcc-11e7-48fe-b991-deb7fface2ca" providerId="ADAL" clId="{CE017D3C-E8AC-4AAA-BD43-09760BAF6746}" dt="2023-03-23T23:36:22.305" v="937"/>
          <ac:spMkLst>
            <pc:docMk/>
            <pc:sldMk cId="4233073008" sldId="314"/>
            <ac:spMk id="8" creationId="{BEA61DF7-05AE-A4C3-F38C-19F18DCB6F8B}"/>
          </ac:spMkLst>
        </pc:spChg>
        <pc:spChg chg="add mod">
          <ac:chgData name="Niyathi" userId="394c4bcc-11e7-48fe-b991-deb7fface2ca" providerId="ADAL" clId="{CE017D3C-E8AC-4AAA-BD43-09760BAF6746}" dt="2023-03-23T23:36:22.305" v="937"/>
          <ac:spMkLst>
            <pc:docMk/>
            <pc:sldMk cId="4233073008" sldId="314"/>
            <ac:spMk id="10" creationId="{0620FDAD-3886-9BC3-C24A-C8D3DA153E22}"/>
          </ac:spMkLst>
        </pc:spChg>
        <pc:spChg chg="add mod">
          <ac:chgData name="Niyathi" userId="394c4bcc-11e7-48fe-b991-deb7fface2ca" providerId="ADAL" clId="{CE017D3C-E8AC-4AAA-BD43-09760BAF6746}" dt="2023-03-23T23:36:22.305" v="937"/>
          <ac:spMkLst>
            <pc:docMk/>
            <pc:sldMk cId="4233073008" sldId="314"/>
            <ac:spMk id="11" creationId="{E972F9EA-88CB-32CC-2B25-CC84F3713E21}"/>
          </ac:spMkLst>
        </pc:spChg>
        <pc:spChg chg="add mod">
          <ac:chgData name="Niyathi" userId="394c4bcc-11e7-48fe-b991-deb7fface2ca" providerId="ADAL" clId="{CE017D3C-E8AC-4AAA-BD43-09760BAF6746}" dt="2023-03-23T23:36:22.305" v="937"/>
          <ac:spMkLst>
            <pc:docMk/>
            <pc:sldMk cId="4233073008" sldId="314"/>
            <ac:spMk id="14" creationId="{E64A37A2-C287-8383-78E4-B093993E4099}"/>
          </ac:spMkLst>
        </pc:spChg>
        <pc:spChg chg="add mod">
          <ac:chgData name="Niyathi" userId="394c4bcc-11e7-48fe-b991-deb7fface2ca" providerId="ADAL" clId="{CE017D3C-E8AC-4AAA-BD43-09760BAF6746}" dt="2023-03-23T23:36:22.305" v="937"/>
          <ac:spMkLst>
            <pc:docMk/>
            <pc:sldMk cId="4233073008" sldId="314"/>
            <ac:spMk id="16" creationId="{8F79A996-63FA-5A1E-2978-3861224033A0}"/>
          </ac:spMkLst>
        </pc:spChg>
        <pc:graphicFrameChg chg="add mod modGraphic">
          <ac:chgData name="Niyathi" userId="394c4bcc-11e7-48fe-b991-deb7fface2ca" providerId="ADAL" clId="{CE017D3C-E8AC-4AAA-BD43-09760BAF6746}" dt="2023-03-23T23:38:01.655" v="969" actId="20577"/>
          <ac:graphicFrameMkLst>
            <pc:docMk/>
            <pc:sldMk cId="4233073008" sldId="314"/>
            <ac:graphicFrameMk id="7" creationId="{AB507360-32E1-9BD5-4E16-4E817DB63F16}"/>
          </ac:graphicFrameMkLst>
        </pc:graphicFrameChg>
        <pc:graphicFrameChg chg="add mod modGraphic">
          <ac:chgData name="Niyathi" userId="394c4bcc-11e7-48fe-b991-deb7fface2ca" providerId="ADAL" clId="{CE017D3C-E8AC-4AAA-BD43-09760BAF6746}" dt="2023-03-23T23:38:13.722" v="1010" actId="20577"/>
          <ac:graphicFrameMkLst>
            <pc:docMk/>
            <pc:sldMk cId="4233073008" sldId="314"/>
            <ac:graphicFrameMk id="9" creationId="{7DAB0801-0407-35C8-7375-ABF6F8F83745}"/>
          </ac:graphicFrameMkLst>
        </pc:graphicFrameChg>
        <pc:graphicFrameChg chg="add mod modGraphic">
          <ac:chgData name="Niyathi" userId="394c4bcc-11e7-48fe-b991-deb7fface2ca" providerId="ADAL" clId="{CE017D3C-E8AC-4AAA-BD43-09760BAF6746}" dt="2023-03-23T23:38:28.301" v="1053" actId="20577"/>
          <ac:graphicFrameMkLst>
            <pc:docMk/>
            <pc:sldMk cId="4233073008" sldId="314"/>
            <ac:graphicFrameMk id="12" creationId="{BB716DF9-2854-E2E5-6D97-2AAA4BE3E346}"/>
          </ac:graphicFrameMkLst>
        </pc:graphicFrameChg>
        <pc:graphicFrameChg chg="add mod modGraphic">
          <ac:chgData name="Niyathi" userId="394c4bcc-11e7-48fe-b991-deb7fface2ca" providerId="ADAL" clId="{CE017D3C-E8AC-4AAA-BD43-09760BAF6746}" dt="2023-03-23T23:38:52.572" v="1129" actId="20577"/>
          <ac:graphicFrameMkLst>
            <pc:docMk/>
            <pc:sldMk cId="4233073008" sldId="314"/>
            <ac:graphicFrameMk id="13" creationId="{748E6644-E021-8E2E-FB5A-4DD0E5AE88F2}"/>
          </ac:graphicFrameMkLst>
        </pc:graphicFrameChg>
        <pc:graphicFrameChg chg="add mod modGraphic">
          <ac:chgData name="Niyathi" userId="394c4bcc-11e7-48fe-b991-deb7fface2ca" providerId="ADAL" clId="{CE017D3C-E8AC-4AAA-BD43-09760BAF6746}" dt="2023-03-23T23:55:22.993" v="1374" actId="20577"/>
          <ac:graphicFrameMkLst>
            <pc:docMk/>
            <pc:sldMk cId="4233073008" sldId="314"/>
            <ac:graphicFrameMk id="15" creationId="{60DAA87B-6DC0-91C6-D7CD-E47657D28BE3}"/>
          </ac:graphicFrameMkLst>
        </pc:graphicFrameChg>
      </pc:sldChg>
      <pc:sldChg chg="addSp delSp modSp add mod delAnim modAnim">
        <pc:chgData name="Niyathi" userId="394c4bcc-11e7-48fe-b991-deb7fface2ca" providerId="ADAL" clId="{CE017D3C-E8AC-4AAA-BD43-09760BAF6746}" dt="2023-03-24T17:45:56.566" v="3783"/>
        <pc:sldMkLst>
          <pc:docMk/>
          <pc:sldMk cId="4091144361" sldId="315"/>
        </pc:sldMkLst>
        <pc:spChg chg="mod">
          <ac:chgData name="Niyathi" userId="394c4bcc-11e7-48fe-b991-deb7fface2ca" providerId="ADAL" clId="{CE017D3C-E8AC-4AAA-BD43-09760BAF6746}" dt="2023-03-24T00:28:51.689" v="2220" actId="20577"/>
          <ac:spMkLst>
            <pc:docMk/>
            <pc:sldMk cId="4091144361" sldId="315"/>
            <ac:spMk id="2" creationId="{157B785B-7419-6444-8F7C-456DADFC9CDE}"/>
          </ac:spMkLst>
        </pc:spChg>
        <pc:spChg chg="del">
          <ac:chgData name="Niyathi" userId="394c4bcc-11e7-48fe-b991-deb7fface2ca" providerId="ADAL" clId="{CE017D3C-E8AC-4AAA-BD43-09760BAF6746}" dt="2023-03-24T00:28:59.417" v="2223" actId="478"/>
          <ac:spMkLst>
            <pc:docMk/>
            <pc:sldMk cId="4091144361" sldId="315"/>
            <ac:spMk id="18" creationId="{F349F1C4-F40E-4B05-B574-1A96A2C22B81}"/>
          </ac:spMkLst>
        </pc:spChg>
        <pc:spChg chg="del">
          <ac:chgData name="Niyathi" userId="394c4bcc-11e7-48fe-b991-deb7fface2ca" providerId="ADAL" clId="{CE017D3C-E8AC-4AAA-BD43-09760BAF6746}" dt="2023-03-24T00:28:59.417" v="2223" actId="478"/>
          <ac:spMkLst>
            <pc:docMk/>
            <pc:sldMk cId="4091144361" sldId="315"/>
            <ac:spMk id="20" creationId="{464CEBCD-5D13-4C27-8B76-9418CDEAFBC4}"/>
          </ac:spMkLst>
        </pc:spChg>
        <pc:spChg chg="del">
          <ac:chgData name="Niyathi" userId="394c4bcc-11e7-48fe-b991-deb7fface2ca" providerId="ADAL" clId="{CE017D3C-E8AC-4AAA-BD43-09760BAF6746}" dt="2023-03-24T00:28:59.417" v="2223" actId="478"/>
          <ac:spMkLst>
            <pc:docMk/>
            <pc:sldMk cId="4091144361" sldId="315"/>
            <ac:spMk id="21" creationId="{5B749814-0EE1-4C2D-BD96-2BC01B0CF58C}"/>
          </ac:spMkLst>
        </pc:spChg>
        <pc:spChg chg="del mod">
          <ac:chgData name="Niyathi" userId="394c4bcc-11e7-48fe-b991-deb7fface2ca" providerId="ADAL" clId="{CE017D3C-E8AC-4AAA-BD43-09760BAF6746}" dt="2023-03-24T00:33:39.514" v="2232" actId="478"/>
          <ac:spMkLst>
            <pc:docMk/>
            <pc:sldMk cId="4091144361" sldId="315"/>
            <ac:spMk id="29" creationId="{29C7BBB7-08AA-FA6B-DF00-9A5CA7420CAD}"/>
          </ac:spMkLst>
        </pc:spChg>
        <pc:spChg chg="del mod">
          <ac:chgData name="Niyathi" userId="394c4bcc-11e7-48fe-b991-deb7fface2ca" providerId="ADAL" clId="{CE017D3C-E8AC-4AAA-BD43-09760BAF6746}" dt="2023-03-24T00:33:39.514" v="2232" actId="478"/>
          <ac:spMkLst>
            <pc:docMk/>
            <pc:sldMk cId="4091144361" sldId="315"/>
            <ac:spMk id="30" creationId="{82F21F33-70BD-161F-2402-32E464FA8FD1}"/>
          </ac:spMkLst>
        </pc:spChg>
        <pc:spChg chg="mod">
          <ac:chgData name="Niyathi" userId="394c4bcc-11e7-48fe-b991-deb7fface2ca" providerId="ADAL" clId="{CE017D3C-E8AC-4AAA-BD43-09760BAF6746}" dt="2023-03-24T00:33:36.289" v="2230" actId="27803"/>
          <ac:spMkLst>
            <pc:docMk/>
            <pc:sldMk cId="4091144361" sldId="315"/>
            <ac:spMk id="32" creationId="{96369DB6-A808-3CC9-8E49-92F43E122B7D}"/>
          </ac:spMkLst>
        </pc:spChg>
        <pc:spChg chg="mod">
          <ac:chgData name="Niyathi" userId="394c4bcc-11e7-48fe-b991-deb7fface2ca" providerId="ADAL" clId="{CE017D3C-E8AC-4AAA-BD43-09760BAF6746}" dt="2023-03-24T00:33:36.289" v="2230" actId="27803"/>
          <ac:spMkLst>
            <pc:docMk/>
            <pc:sldMk cId="4091144361" sldId="315"/>
            <ac:spMk id="33" creationId="{30E0A012-0E9E-E489-3D94-CCC82F33DE8B}"/>
          </ac:spMkLst>
        </pc:spChg>
        <pc:spChg chg="del mod">
          <ac:chgData name="Niyathi" userId="394c4bcc-11e7-48fe-b991-deb7fface2ca" providerId="ADAL" clId="{CE017D3C-E8AC-4AAA-BD43-09760BAF6746}" dt="2023-03-24T00:33:39.514" v="2232" actId="478"/>
          <ac:spMkLst>
            <pc:docMk/>
            <pc:sldMk cId="4091144361" sldId="315"/>
            <ac:spMk id="35" creationId="{3A4BAE4B-AE07-C265-7E79-F6ECC79902F6}"/>
          </ac:spMkLst>
        </pc:spChg>
        <pc:spChg chg="del mod">
          <ac:chgData name="Niyathi" userId="394c4bcc-11e7-48fe-b991-deb7fface2ca" providerId="ADAL" clId="{CE017D3C-E8AC-4AAA-BD43-09760BAF6746}" dt="2023-03-24T00:33:39.514" v="2232" actId="478"/>
          <ac:spMkLst>
            <pc:docMk/>
            <pc:sldMk cId="4091144361" sldId="315"/>
            <ac:spMk id="36" creationId="{C0984C49-44B6-6F53-35F3-73AA4758DC38}"/>
          </ac:spMkLst>
        </pc:spChg>
        <pc:spChg chg="del mod">
          <ac:chgData name="Niyathi" userId="394c4bcc-11e7-48fe-b991-deb7fface2ca" providerId="ADAL" clId="{CE017D3C-E8AC-4AAA-BD43-09760BAF6746}" dt="2023-03-24T00:33:39.514" v="2232" actId="478"/>
          <ac:spMkLst>
            <pc:docMk/>
            <pc:sldMk cId="4091144361" sldId="315"/>
            <ac:spMk id="37" creationId="{33B6B954-41F8-6077-EFD9-366A510DE371}"/>
          </ac:spMkLst>
        </pc:spChg>
        <pc:spChg chg="del mod">
          <ac:chgData name="Niyathi" userId="394c4bcc-11e7-48fe-b991-deb7fface2ca" providerId="ADAL" clId="{CE017D3C-E8AC-4AAA-BD43-09760BAF6746}" dt="2023-03-24T00:33:39.514" v="2232" actId="478"/>
          <ac:spMkLst>
            <pc:docMk/>
            <pc:sldMk cId="4091144361" sldId="315"/>
            <ac:spMk id="38" creationId="{4B2EC3C9-FD52-428C-0282-0DF6943BDA3B}"/>
          </ac:spMkLst>
        </pc:spChg>
        <pc:spChg chg="del mod">
          <ac:chgData name="Niyathi" userId="394c4bcc-11e7-48fe-b991-deb7fface2ca" providerId="ADAL" clId="{CE017D3C-E8AC-4AAA-BD43-09760BAF6746}" dt="2023-03-24T00:33:39.514" v="2232" actId="478"/>
          <ac:spMkLst>
            <pc:docMk/>
            <pc:sldMk cId="4091144361" sldId="315"/>
            <ac:spMk id="39" creationId="{A4958A26-9C12-A0ED-CEC4-B39D6E108850}"/>
          </ac:spMkLst>
        </pc:spChg>
        <pc:spChg chg="del mod">
          <ac:chgData name="Niyathi" userId="394c4bcc-11e7-48fe-b991-deb7fface2ca" providerId="ADAL" clId="{CE017D3C-E8AC-4AAA-BD43-09760BAF6746}" dt="2023-03-24T00:33:39.514" v="2232" actId="478"/>
          <ac:spMkLst>
            <pc:docMk/>
            <pc:sldMk cId="4091144361" sldId="315"/>
            <ac:spMk id="40" creationId="{B21EA524-B2A7-691C-653B-59FB1AAABD02}"/>
          </ac:spMkLst>
        </pc:spChg>
        <pc:spChg chg="del mod">
          <ac:chgData name="Niyathi" userId="394c4bcc-11e7-48fe-b991-deb7fface2ca" providerId="ADAL" clId="{CE017D3C-E8AC-4AAA-BD43-09760BAF6746}" dt="2023-03-24T00:33:39.514" v="2232" actId="478"/>
          <ac:spMkLst>
            <pc:docMk/>
            <pc:sldMk cId="4091144361" sldId="315"/>
            <ac:spMk id="42" creationId="{89DCE528-9B74-4662-1CF9-0B5ECD28ED0D}"/>
          </ac:spMkLst>
        </pc:spChg>
        <pc:spChg chg="del mod">
          <ac:chgData name="Niyathi" userId="394c4bcc-11e7-48fe-b991-deb7fface2ca" providerId="ADAL" clId="{CE017D3C-E8AC-4AAA-BD43-09760BAF6746}" dt="2023-03-24T00:33:39.514" v="2232" actId="478"/>
          <ac:spMkLst>
            <pc:docMk/>
            <pc:sldMk cId="4091144361" sldId="315"/>
            <ac:spMk id="43" creationId="{58231C57-D6E4-A6DC-6981-D10F3D1D1C17}"/>
          </ac:spMkLst>
        </pc:spChg>
        <pc:spChg chg="del mod">
          <ac:chgData name="Niyathi" userId="394c4bcc-11e7-48fe-b991-deb7fface2ca" providerId="ADAL" clId="{CE017D3C-E8AC-4AAA-BD43-09760BAF6746}" dt="2023-03-24T00:33:39.514" v="2232" actId="478"/>
          <ac:spMkLst>
            <pc:docMk/>
            <pc:sldMk cId="4091144361" sldId="315"/>
            <ac:spMk id="44" creationId="{36951BA5-6D94-3BEB-E647-8CDDD734E038}"/>
          </ac:spMkLst>
        </pc:spChg>
        <pc:spChg chg="del mod">
          <ac:chgData name="Niyathi" userId="394c4bcc-11e7-48fe-b991-deb7fface2ca" providerId="ADAL" clId="{CE017D3C-E8AC-4AAA-BD43-09760BAF6746}" dt="2023-03-24T00:33:39.514" v="2232" actId="478"/>
          <ac:spMkLst>
            <pc:docMk/>
            <pc:sldMk cId="4091144361" sldId="315"/>
            <ac:spMk id="45" creationId="{FC1E4F61-2147-78F7-172E-603B17FEA184}"/>
          </ac:spMkLst>
        </pc:spChg>
        <pc:spChg chg="del mod">
          <ac:chgData name="Niyathi" userId="394c4bcc-11e7-48fe-b991-deb7fface2ca" providerId="ADAL" clId="{CE017D3C-E8AC-4AAA-BD43-09760BAF6746}" dt="2023-03-24T00:33:39.514" v="2232" actId="478"/>
          <ac:spMkLst>
            <pc:docMk/>
            <pc:sldMk cId="4091144361" sldId="315"/>
            <ac:spMk id="46" creationId="{E335EF73-DDE4-9A99-7775-7EFA04EB8BD8}"/>
          </ac:spMkLst>
        </pc:spChg>
        <pc:spChg chg="del mod">
          <ac:chgData name="Niyathi" userId="394c4bcc-11e7-48fe-b991-deb7fface2ca" providerId="ADAL" clId="{CE017D3C-E8AC-4AAA-BD43-09760BAF6746}" dt="2023-03-24T00:33:39.514" v="2232" actId="478"/>
          <ac:spMkLst>
            <pc:docMk/>
            <pc:sldMk cId="4091144361" sldId="315"/>
            <ac:spMk id="47" creationId="{99B4724B-865B-4659-AA6C-0A13D0426CF1}"/>
          </ac:spMkLst>
        </pc:spChg>
        <pc:spChg chg="del mod">
          <ac:chgData name="Niyathi" userId="394c4bcc-11e7-48fe-b991-deb7fface2ca" providerId="ADAL" clId="{CE017D3C-E8AC-4AAA-BD43-09760BAF6746}" dt="2023-03-24T00:33:39.514" v="2232" actId="478"/>
          <ac:spMkLst>
            <pc:docMk/>
            <pc:sldMk cId="4091144361" sldId="315"/>
            <ac:spMk id="49" creationId="{9A20DADD-8E24-97E4-037E-06CB4B573693}"/>
          </ac:spMkLst>
        </pc:spChg>
        <pc:spChg chg="del mod">
          <ac:chgData name="Niyathi" userId="394c4bcc-11e7-48fe-b991-deb7fface2ca" providerId="ADAL" clId="{CE017D3C-E8AC-4AAA-BD43-09760BAF6746}" dt="2023-03-24T00:33:39.514" v="2232" actId="478"/>
          <ac:spMkLst>
            <pc:docMk/>
            <pc:sldMk cId="4091144361" sldId="315"/>
            <ac:spMk id="50" creationId="{C7AA6D04-14DE-D995-4A56-EBEAE25105A0}"/>
          </ac:spMkLst>
        </pc:spChg>
        <pc:spChg chg="del mod">
          <ac:chgData name="Niyathi" userId="394c4bcc-11e7-48fe-b991-deb7fface2ca" providerId="ADAL" clId="{CE017D3C-E8AC-4AAA-BD43-09760BAF6746}" dt="2023-03-24T00:33:39.514" v="2232" actId="478"/>
          <ac:spMkLst>
            <pc:docMk/>
            <pc:sldMk cId="4091144361" sldId="315"/>
            <ac:spMk id="51" creationId="{09577A47-9830-C242-626D-42A1D08A4637}"/>
          </ac:spMkLst>
        </pc:spChg>
        <pc:spChg chg="mod">
          <ac:chgData name="Niyathi" userId="394c4bcc-11e7-48fe-b991-deb7fface2ca" providerId="ADAL" clId="{CE017D3C-E8AC-4AAA-BD43-09760BAF6746}" dt="2023-03-24T00:33:36.289" v="2230" actId="27803"/>
          <ac:spMkLst>
            <pc:docMk/>
            <pc:sldMk cId="4091144361" sldId="315"/>
            <ac:spMk id="53" creationId="{2BBE3165-1E00-04A6-0F7D-143C69337CAB}"/>
          </ac:spMkLst>
        </pc:spChg>
        <pc:spChg chg="mod">
          <ac:chgData name="Niyathi" userId="394c4bcc-11e7-48fe-b991-deb7fface2ca" providerId="ADAL" clId="{CE017D3C-E8AC-4AAA-BD43-09760BAF6746}" dt="2023-03-24T00:33:36.289" v="2230" actId="27803"/>
          <ac:spMkLst>
            <pc:docMk/>
            <pc:sldMk cId="4091144361" sldId="315"/>
            <ac:spMk id="54" creationId="{64D2C349-CF5A-E2D5-439E-C86B170554C3}"/>
          </ac:spMkLst>
        </pc:spChg>
        <pc:spChg chg="mod">
          <ac:chgData name="Niyathi" userId="394c4bcc-11e7-48fe-b991-deb7fface2ca" providerId="ADAL" clId="{CE017D3C-E8AC-4AAA-BD43-09760BAF6746}" dt="2023-03-24T00:33:36.289" v="2230" actId="27803"/>
          <ac:spMkLst>
            <pc:docMk/>
            <pc:sldMk cId="4091144361" sldId="315"/>
            <ac:spMk id="55" creationId="{23541F63-8C7A-A7F9-39D2-3EDA4B1FF033}"/>
          </ac:spMkLst>
        </pc:spChg>
        <pc:spChg chg="mod">
          <ac:chgData name="Niyathi" userId="394c4bcc-11e7-48fe-b991-deb7fface2ca" providerId="ADAL" clId="{CE017D3C-E8AC-4AAA-BD43-09760BAF6746}" dt="2023-03-24T00:33:36.289" v="2230" actId="27803"/>
          <ac:spMkLst>
            <pc:docMk/>
            <pc:sldMk cId="4091144361" sldId="315"/>
            <ac:spMk id="56" creationId="{244ABCBC-1547-59D8-0AF6-D7F666DB222E}"/>
          </ac:spMkLst>
        </pc:spChg>
        <pc:spChg chg="del mod">
          <ac:chgData name="Niyathi" userId="394c4bcc-11e7-48fe-b991-deb7fface2ca" providerId="ADAL" clId="{CE017D3C-E8AC-4AAA-BD43-09760BAF6746}" dt="2023-03-24T00:33:39.514" v="2232" actId="478"/>
          <ac:spMkLst>
            <pc:docMk/>
            <pc:sldMk cId="4091144361" sldId="315"/>
            <ac:spMk id="58" creationId="{34A0F1B5-4FAF-F26D-575F-31F64075596A}"/>
          </ac:spMkLst>
        </pc:spChg>
        <pc:spChg chg="del mod">
          <ac:chgData name="Niyathi" userId="394c4bcc-11e7-48fe-b991-deb7fface2ca" providerId="ADAL" clId="{CE017D3C-E8AC-4AAA-BD43-09760BAF6746}" dt="2023-03-24T00:33:39.514" v="2232" actId="478"/>
          <ac:spMkLst>
            <pc:docMk/>
            <pc:sldMk cId="4091144361" sldId="315"/>
            <ac:spMk id="59" creationId="{311AF506-56BC-E879-1F0F-51F4B3D5DD81}"/>
          </ac:spMkLst>
        </pc:spChg>
        <pc:spChg chg="add mod">
          <ac:chgData name="Niyathi" userId="394c4bcc-11e7-48fe-b991-deb7fface2ca" providerId="ADAL" clId="{CE017D3C-E8AC-4AAA-BD43-09760BAF6746}" dt="2023-03-24T05:27:26.217" v="3617" actId="207"/>
          <ac:spMkLst>
            <pc:docMk/>
            <pc:sldMk cId="4091144361" sldId="315"/>
            <ac:spMk id="76" creationId="{E99E2A91-F9D6-6BB9-A68C-F05ACD818E13}"/>
          </ac:spMkLst>
        </pc:spChg>
        <pc:spChg chg="add mod">
          <ac:chgData name="Niyathi" userId="394c4bcc-11e7-48fe-b991-deb7fface2ca" providerId="ADAL" clId="{CE017D3C-E8AC-4AAA-BD43-09760BAF6746}" dt="2023-03-24T05:27:32.119" v="3619" actId="207"/>
          <ac:spMkLst>
            <pc:docMk/>
            <pc:sldMk cId="4091144361" sldId="315"/>
            <ac:spMk id="77" creationId="{9C00A29A-0A42-8FEB-9A0A-67D4ED77506F}"/>
          </ac:spMkLst>
        </pc:spChg>
        <pc:spChg chg="add mod">
          <ac:chgData name="Niyathi" userId="394c4bcc-11e7-48fe-b991-deb7fface2ca" providerId="ADAL" clId="{CE017D3C-E8AC-4AAA-BD43-09760BAF6746}" dt="2023-03-24T05:27:29.682" v="3618" actId="207"/>
          <ac:spMkLst>
            <pc:docMk/>
            <pc:sldMk cId="4091144361" sldId="315"/>
            <ac:spMk id="78" creationId="{98280AA1-9A02-ACFB-825A-50564B23D071}"/>
          </ac:spMkLst>
        </pc:spChg>
        <pc:spChg chg="add mod">
          <ac:chgData name="Niyathi" userId="394c4bcc-11e7-48fe-b991-deb7fface2ca" providerId="ADAL" clId="{CE017D3C-E8AC-4AAA-BD43-09760BAF6746}" dt="2023-03-24T05:27:43.166" v="3622" actId="207"/>
          <ac:spMkLst>
            <pc:docMk/>
            <pc:sldMk cId="4091144361" sldId="315"/>
            <ac:spMk id="79" creationId="{446FDB04-5232-0E15-56FA-9081A8DCA160}"/>
          </ac:spMkLst>
        </pc:spChg>
        <pc:spChg chg="add mod">
          <ac:chgData name="Niyathi" userId="394c4bcc-11e7-48fe-b991-deb7fface2ca" providerId="ADAL" clId="{CE017D3C-E8AC-4AAA-BD43-09760BAF6746}" dt="2023-03-24T05:27:40.729" v="3621" actId="207"/>
          <ac:spMkLst>
            <pc:docMk/>
            <pc:sldMk cId="4091144361" sldId="315"/>
            <ac:spMk id="80" creationId="{AC3CB875-47D5-05FE-AC1C-1E522EE3D290}"/>
          </ac:spMkLst>
        </pc:spChg>
        <pc:spChg chg="add mod">
          <ac:chgData name="Niyathi" userId="394c4bcc-11e7-48fe-b991-deb7fface2ca" providerId="ADAL" clId="{CE017D3C-E8AC-4AAA-BD43-09760BAF6746}" dt="2023-03-24T05:27:36.915" v="3620" actId="207"/>
          <ac:spMkLst>
            <pc:docMk/>
            <pc:sldMk cId="4091144361" sldId="315"/>
            <ac:spMk id="81" creationId="{3CB8A933-62B1-B32E-63F9-6CAEE907B61A}"/>
          </ac:spMkLst>
        </pc:spChg>
        <pc:grpChg chg="del mod">
          <ac:chgData name="Niyathi" userId="394c4bcc-11e7-48fe-b991-deb7fface2ca" providerId="ADAL" clId="{CE017D3C-E8AC-4AAA-BD43-09760BAF6746}" dt="2023-03-24T00:33:36.289" v="2230" actId="27803"/>
          <ac:grpSpMkLst>
            <pc:docMk/>
            <pc:sldMk cId="4091144361" sldId="315"/>
            <ac:grpSpMk id="28" creationId="{6ED74500-90A3-936E-A991-BF13C10C88B3}"/>
          </ac:grpSpMkLst>
        </pc:grpChg>
        <pc:grpChg chg="del mod">
          <ac:chgData name="Niyathi" userId="394c4bcc-11e7-48fe-b991-deb7fface2ca" providerId="ADAL" clId="{CE017D3C-E8AC-4AAA-BD43-09760BAF6746}" dt="2023-03-24T00:33:39.514" v="2232" actId="478"/>
          <ac:grpSpMkLst>
            <pc:docMk/>
            <pc:sldMk cId="4091144361" sldId="315"/>
            <ac:grpSpMk id="31" creationId="{817FFC1E-4340-4FC3-AC4C-4272D10E9342}"/>
          </ac:grpSpMkLst>
        </pc:grpChg>
        <pc:grpChg chg="del mod">
          <ac:chgData name="Niyathi" userId="394c4bcc-11e7-48fe-b991-deb7fface2ca" providerId="ADAL" clId="{CE017D3C-E8AC-4AAA-BD43-09760BAF6746}" dt="2023-03-24T00:33:36.289" v="2230" actId="27803"/>
          <ac:grpSpMkLst>
            <pc:docMk/>
            <pc:sldMk cId="4091144361" sldId="315"/>
            <ac:grpSpMk id="34" creationId="{631F8FB8-D554-0A9F-7510-F8F2F4E82141}"/>
          </ac:grpSpMkLst>
        </pc:grpChg>
        <pc:grpChg chg="del mod">
          <ac:chgData name="Niyathi" userId="394c4bcc-11e7-48fe-b991-deb7fface2ca" providerId="ADAL" clId="{CE017D3C-E8AC-4AAA-BD43-09760BAF6746}" dt="2023-03-24T00:33:36.289" v="2230" actId="27803"/>
          <ac:grpSpMkLst>
            <pc:docMk/>
            <pc:sldMk cId="4091144361" sldId="315"/>
            <ac:grpSpMk id="41" creationId="{07F2246D-E85D-4B86-1445-12BE97C31F97}"/>
          </ac:grpSpMkLst>
        </pc:grpChg>
        <pc:grpChg chg="del mod">
          <ac:chgData name="Niyathi" userId="394c4bcc-11e7-48fe-b991-deb7fface2ca" providerId="ADAL" clId="{CE017D3C-E8AC-4AAA-BD43-09760BAF6746}" dt="2023-03-24T00:33:36.289" v="2230" actId="27803"/>
          <ac:grpSpMkLst>
            <pc:docMk/>
            <pc:sldMk cId="4091144361" sldId="315"/>
            <ac:grpSpMk id="48" creationId="{28A16FB8-2751-EB74-1AFE-9B03A2ED6855}"/>
          </ac:grpSpMkLst>
        </pc:grpChg>
        <pc:grpChg chg="del mod">
          <ac:chgData name="Niyathi" userId="394c4bcc-11e7-48fe-b991-deb7fface2ca" providerId="ADAL" clId="{CE017D3C-E8AC-4AAA-BD43-09760BAF6746}" dt="2023-03-24T00:33:39.514" v="2232" actId="478"/>
          <ac:grpSpMkLst>
            <pc:docMk/>
            <pc:sldMk cId="4091144361" sldId="315"/>
            <ac:grpSpMk id="52" creationId="{A2431AB8-9519-2D45-1ECE-80A2F2027BBD}"/>
          </ac:grpSpMkLst>
        </pc:grpChg>
        <pc:grpChg chg="del mod">
          <ac:chgData name="Niyathi" userId="394c4bcc-11e7-48fe-b991-deb7fface2ca" providerId="ADAL" clId="{CE017D3C-E8AC-4AAA-BD43-09760BAF6746}" dt="2023-03-24T00:33:36.289" v="2230" actId="27803"/>
          <ac:grpSpMkLst>
            <pc:docMk/>
            <pc:sldMk cId="4091144361" sldId="315"/>
            <ac:grpSpMk id="57" creationId="{395393D9-079F-E3AE-90A5-5A2ADE6F5E2B}"/>
          </ac:grpSpMkLst>
        </pc:grpChg>
        <pc:picChg chg="add del mod">
          <ac:chgData name="Niyathi" userId="394c4bcc-11e7-48fe-b991-deb7fface2ca" providerId="ADAL" clId="{CE017D3C-E8AC-4AAA-BD43-09760BAF6746}" dt="2023-03-24T00:33:36.289" v="2230" actId="27803"/>
          <ac:picMkLst>
            <pc:docMk/>
            <pc:sldMk cId="4091144361" sldId="315"/>
            <ac:picMk id="4" creationId="{9EC2BE15-4C96-A4ED-BC86-1D83FA217AE8}"/>
          </ac:picMkLst>
        </pc:picChg>
        <pc:picChg chg="del mod">
          <ac:chgData name="Niyathi" userId="394c4bcc-11e7-48fe-b991-deb7fface2ca" providerId="ADAL" clId="{CE017D3C-E8AC-4AAA-BD43-09760BAF6746}" dt="2023-03-24T00:28:54.075" v="2222" actId="478"/>
          <ac:picMkLst>
            <pc:docMk/>
            <pc:sldMk cId="4091144361" sldId="315"/>
            <ac:picMk id="7" creationId="{6CE2155A-7019-48F5-BAB1-E2130744178A}"/>
          </ac:picMkLst>
        </pc:picChg>
        <pc:picChg chg="del">
          <ac:chgData name="Niyathi" userId="394c4bcc-11e7-48fe-b991-deb7fface2ca" providerId="ADAL" clId="{CE017D3C-E8AC-4AAA-BD43-09760BAF6746}" dt="2023-03-24T00:28:59.417" v="2223" actId="478"/>
          <ac:picMkLst>
            <pc:docMk/>
            <pc:sldMk cId="4091144361" sldId="315"/>
            <ac:picMk id="9" creationId="{AA90FB09-C9A2-4D12-BF8E-6278C272A6F8}"/>
          </ac:picMkLst>
        </pc:picChg>
        <pc:picChg chg="add del mod">
          <ac:chgData name="Niyathi" userId="394c4bcc-11e7-48fe-b991-deb7fface2ca" providerId="ADAL" clId="{CE017D3C-E8AC-4AAA-BD43-09760BAF6746}" dt="2023-03-24T00:33:36.289" v="2230" actId="27803"/>
          <ac:picMkLst>
            <pc:docMk/>
            <pc:sldMk cId="4091144361" sldId="315"/>
            <ac:picMk id="10" creationId="{F1DEC6D5-24B8-B8E3-D30E-2206479924A5}"/>
          </ac:picMkLst>
        </pc:picChg>
        <pc:picChg chg="del">
          <ac:chgData name="Niyathi" userId="394c4bcc-11e7-48fe-b991-deb7fface2ca" providerId="ADAL" clId="{CE017D3C-E8AC-4AAA-BD43-09760BAF6746}" dt="2023-03-24T00:28:59.417" v="2223" actId="478"/>
          <ac:picMkLst>
            <pc:docMk/>
            <pc:sldMk cId="4091144361" sldId="315"/>
            <ac:picMk id="11" creationId="{0EDA81C0-1B3C-48B1-A2E7-B9199BBCB020}"/>
          </ac:picMkLst>
        </pc:picChg>
        <pc:picChg chg="del">
          <ac:chgData name="Niyathi" userId="394c4bcc-11e7-48fe-b991-deb7fface2ca" providerId="ADAL" clId="{CE017D3C-E8AC-4AAA-BD43-09760BAF6746}" dt="2023-03-24T00:28:59.417" v="2223" actId="478"/>
          <ac:picMkLst>
            <pc:docMk/>
            <pc:sldMk cId="4091144361" sldId="315"/>
            <ac:picMk id="13" creationId="{E4254FFA-68AD-4A35-9F5F-84D679D22B00}"/>
          </ac:picMkLst>
        </pc:picChg>
        <pc:picChg chg="add del mod">
          <ac:chgData name="Niyathi" userId="394c4bcc-11e7-48fe-b991-deb7fface2ca" providerId="ADAL" clId="{CE017D3C-E8AC-4AAA-BD43-09760BAF6746}" dt="2023-03-24T00:33:36.289" v="2230" actId="27803"/>
          <ac:picMkLst>
            <pc:docMk/>
            <pc:sldMk cId="4091144361" sldId="315"/>
            <ac:picMk id="14" creationId="{912C5085-D968-7BF9-8298-2B7CC94752B6}"/>
          </ac:picMkLst>
        </pc:picChg>
        <pc:picChg chg="add del mod">
          <ac:chgData name="Niyathi" userId="394c4bcc-11e7-48fe-b991-deb7fface2ca" providerId="ADAL" clId="{CE017D3C-E8AC-4AAA-BD43-09760BAF6746}" dt="2023-03-24T00:33:36.289" v="2230" actId="27803"/>
          <ac:picMkLst>
            <pc:docMk/>
            <pc:sldMk cId="4091144361" sldId="315"/>
            <ac:picMk id="19" creationId="{06959CBF-3043-3E23-A6B7-3EFCF9D87462}"/>
          </ac:picMkLst>
        </pc:picChg>
        <pc:picChg chg="add del mod">
          <ac:chgData name="Niyathi" userId="394c4bcc-11e7-48fe-b991-deb7fface2ca" providerId="ADAL" clId="{CE017D3C-E8AC-4AAA-BD43-09760BAF6746}" dt="2023-03-24T00:33:36.289" v="2230" actId="27803"/>
          <ac:picMkLst>
            <pc:docMk/>
            <pc:sldMk cId="4091144361" sldId="315"/>
            <ac:picMk id="23" creationId="{32F97B3C-6F1A-6509-73CE-54B0ADDA84C4}"/>
          </ac:picMkLst>
        </pc:picChg>
        <pc:picChg chg="add del mod">
          <ac:chgData name="Niyathi" userId="394c4bcc-11e7-48fe-b991-deb7fface2ca" providerId="ADAL" clId="{CE017D3C-E8AC-4AAA-BD43-09760BAF6746}" dt="2023-03-24T00:33:36.289" v="2230" actId="27803"/>
          <ac:picMkLst>
            <pc:docMk/>
            <pc:sldMk cId="4091144361" sldId="315"/>
            <ac:picMk id="25" creationId="{928F059F-1586-A218-B460-DE55B8E11A7E}"/>
          </ac:picMkLst>
        </pc:picChg>
        <pc:picChg chg="add del mod">
          <ac:chgData name="Niyathi" userId="394c4bcc-11e7-48fe-b991-deb7fface2ca" providerId="ADAL" clId="{CE017D3C-E8AC-4AAA-BD43-09760BAF6746}" dt="2023-03-24T00:33:36.289" v="2230" actId="27803"/>
          <ac:picMkLst>
            <pc:docMk/>
            <pc:sldMk cId="4091144361" sldId="315"/>
            <ac:picMk id="27" creationId="{FC63F944-0E5D-FAB5-6C51-4FECFC2A22CD}"/>
          </ac:picMkLst>
        </pc:picChg>
        <pc:picChg chg="add mod">
          <ac:chgData name="Niyathi" userId="394c4bcc-11e7-48fe-b991-deb7fface2ca" providerId="ADAL" clId="{CE017D3C-E8AC-4AAA-BD43-09760BAF6746}" dt="2023-03-24T00:41:15.059" v="2376" actId="14100"/>
          <ac:picMkLst>
            <pc:docMk/>
            <pc:sldMk cId="4091144361" sldId="315"/>
            <ac:picMk id="61" creationId="{DBD31B27-B473-81C8-12F6-6EC9BA188033}"/>
          </ac:picMkLst>
        </pc:picChg>
        <pc:picChg chg="add mod">
          <ac:chgData name="Niyathi" userId="394c4bcc-11e7-48fe-b991-deb7fface2ca" providerId="ADAL" clId="{CE017D3C-E8AC-4AAA-BD43-09760BAF6746}" dt="2023-03-24T00:42:56.071" v="2398" actId="1076"/>
          <ac:picMkLst>
            <pc:docMk/>
            <pc:sldMk cId="4091144361" sldId="315"/>
            <ac:picMk id="63" creationId="{87801274-B787-6DCF-D3D7-2704B85A9E58}"/>
          </ac:picMkLst>
        </pc:picChg>
        <pc:picChg chg="add mod">
          <ac:chgData name="Niyathi" userId="394c4bcc-11e7-48fe-b991-deb7fface2ca" providerId="ADAL" clId="{CE017D3C-E8AC-4AAA-BD43-09760BAF6746}" dt="2023-03-24T00:42:02.862" v="2388" actId="1076"/>
          <ac:picMkLst>
            <pc:docMk/>
            <pc:sldMk cId="4091144361" sldId="315"/>
            <ac:picMk id="65" creationId="{051A26B4-5FC8-55B4-48CA-48BD7E57ABE2}"/>
          </ac:picMkLst>
        </pc:picChg>
        <pc:picChg chg="add mod">
          <ac:chgData name="Niyathi" userId="394c4bcc-11e7-48fe-b991-deb7fface2ca" providerId="ADAL" clId="{CE017D3C-E8AC-4AAA-BD43-09760BAF6746}" dt="2023-03-24T00:42:22.640" v="2391" actId="1076"/>
          <ac:picMkLst>
            <pc:docMk/>
            <pc:sldMk cId="4091144361" sldId="315"/>
            <ac:picMk id="67" creationId="{607ECAE6-2619-E1C8-B789-3075F608E4F4}"/>
          </ac:picMkLst>
        </pc:picChg>
        <pc:picChg chg="add mod">
          <ac:chgData name="Niyathi" userId="394c4bcc-11e7-48fe-b991-deb7fface2ca" providerId="ADAL" clId="{CE017D3C-E8AC-4AAA-BD43-09760BAF6746}" dt="2023-03-24T00:41:01.818" v="2371" actId="1076"/>
          <ac:picMkLst>
            <pc:docMk/>
            <pc:sldMk cId="4091144361" sldId="315"/>
            <ac:picMk id="69" creationId="{825C2377-A641-5C91-9445-3E36B1A0C90D}"/>
          </ac:picMkLst>
        </pc:picChg>
        <pc:picChg chg="add del mod">
          <ac:chgData name="Niyathi" userId="394c4bcc-11e7-48fe-b991-deb7fface2ca" providerId="ADAL" clId="{CE017D3C-E8AC-4AAA-BD43-09760BAF6746}" dt="2023-03-24T00:36:28.159" v="2245" actId="478"/>
          <ac:picMkLst>
            <pc:docMk/>
            <pc:sldMk cId="4091144361" sldId="315"/>
            <ac:picMk id="71" creationId="{39858E9E-4571-CB2D-7CAE-5FC67942A2D8}"/>
          </ac:picMkLst>
        </pc:picChg>
        <pc:picChg chg="add del mod">
          <ac:chgData name="Niyathi" userId="394c4bcc-11e7-48fe-b991-deb7fface2ca" providerId="ADAL" clId="{CE017D3C-E8AC-4AAA-BD43-09760BAF6746}" dt="2023-03-24T00:36:28.159" v="2245" actId="478"/>
          <ac:picMkLst>
            <pc:docMk/>
            <pc:sldMk cId="4091144361" sldId="315"/>
            <ac:picMk id="73" creationId="{82EA8899-6F4A-18DB-D953-7B8AF04FA790}"/>
          </ac:picMkLst>
        </pc:picChg>
        <pc:picChg chg="add mod">
          <ac:chgData name="Niyathi" userId="394c4bcc-11e7-48fe-b991-deb7fface2ca" providerId="ADAL" clId="{CE017D3C-E8AC-4AAA-BD43-09760BAF6746}" dt="2023-03-24T00:43:19.048" v="2403" actId="1076"/>
          <ac:picMkLst>
            <pc:docMk/>
            <pc:sldMk cId="4091144361" sldId="315"/>
            <ac:picMk id="75" creationId="{1B2BADAF-90D1-5FE9-D1C6-0B690A9AA3FC}"/>
          </ac:picMkLst>
        </pc:picChg>
        <pc:cxnChg chg="del">
          <ac:chgData name="Niyathi" userId="394c4bcc-11e7-48fe-b991-deb7fface2ca" providerId="ADAL" clId="{CE017D3C-E8AC-4AAA-BD43-09760BAF6746}" dt="2023-03-24T00:28:59.417" v="2223" actId="478"/>
          <ac:cxnSpMkLst>
            <pc:docMk/>
            <pc:sldMk cId="4091144361" sldId="315"/>
            <ac:cxnSpMk id="15" creationId="{0C091039-B91F-429F-8A74-5CC3EE203C5E}"/>
          </ac:cxnSpMkLst>
        </pc:cxnChg>
        <pc:cxnChg chg="del">
          <ac:chgData name="Niyathi" userId="394c4bcc-11e7-48fe-b991-deb7fface2ca" providerId="ADAL" clId="{CE017D3C-E8AC-4AAA-BD43-09760BAF6746}" dt="2023-03-24T00:28:59.417" v="2223" actId="478"/>
          <ac:cxnSpMkLst>
            <pc:docMk/>
            <pc:sldMk cId="4091144361" sldId="315"/>
            <ac:cxnSpMk id="17" creationId="{654CD80E-1498-4263-A1FA-1CC03E7F5D4C}"/>
          </ac:cxnSpMkLst>
        </pc:cxnChg>
      </pc:sldChg>
      <pc:sldChg chg="modSp mod">
        <pc:chgData name="Niyathi" userId="394c4bcc-11e7-48fe-b991-deb7fface2ca" providerId="ADAL" clId="{CE017D3C-E8AC-4AAA-BD43-09760BAF6746}" dt="2023-03-24T02:51:34.471" v="2469" actId="1076"/>
        <pc:sldMkLst>
          <pc:docMk/>
          <pc:sldMk cId="2347634242" sldId="316"/>
        </pc:sldMkLst>
        <pc:spChg chg="mod">
          <ac:chgData name="Niyathi" userId="394c4bcc-11e7-48fe-b991-deb7fface2ca" providerId="ADAL" clId="{CE017D3C-E8AC-4AAA-BD43-09760BAF6746}" dt="2023-03-24T02:51:34.471" v="2469" actId="1076"/>
          <ac:spMkLst>
            <pc:docMk/>
            <pc:sldMk cId="2347634242" sldId="316"/>
            <ac:spMk id="12" creationId="{C737CF56-B22E-949E-5DEB-85CA68C48DD0}"/>
          </ac:spMkLst>
        </pc:spChg>
      </pc:sldChg>
      <pc:sldChg chg="modSp mod modAnim">
        <pc:chgData name="Niyathi" userId="394c4bcc-11e7-48fe-b991-deb7fface2ca" providerId="ADAL" clId="{CE017D3C-E8AC-4AAA-BD43-09760BAF6746}" dt="2023-03-24T17:40:51.511" v="3746"/>
        <pc:sldMkLst>
          <pc:docMk/>
          <pc:sldMk cId="1700148699" sldId="317"/>
        </pc:sldMkLst>
        <pc:spChg chg="mod">
          <ac:chgData name="Niyathi" userId="394c4bcc-11e7-48fe-b991-deb7fface2ca" providerId="ADAL" clId="{CE017D3C-E8AC-4AAA-BD43-09760BAF6746}" dt="2023-03-24T05:05:09.344" v="3252" actId="207"/>
          <ac:spMkLst>
            <pc:docMk/>
            <pc:sldMk cId="1700148699" sldId="317"/>
            <ac:spMk id="43" creationId="{B3D7499E-2B7C-4560-F345-5CD3975982FD}"/>
          </ac:spMkLst>
        </pc:spChg>
        <pc:spChg chg="mod">
          <ac:chgData name="Niyathi" userId="394c4bcc-11e7-48fe-b991-deb7fface2ca" providerId="ADAL" clId="{CE017D3C-E8AC-4AAA-BD43-09760BAF6746}" dt="2023-03-24T05:05:14.222" v="3254" actId="207"/>
          <ac:spMkLst>
            <pc:docMk/>
            <pc:sldMk cId="1700148699" sldId="317"/>
            <ac:spMk id="45" creationId="{1D98F6D4-C055-42B4-41FA-801D857EA6A8}"/>
          </ac:spMkLst>
        </pc:spChg>
      </pc:sldChg>
      <pc:sldChg chg="modSp mod">
        <pc:chgData name="Niyathi" userId="394c4bcc-11e7-48fe-b991-deb7fface2ca" providerId="ADAL" clId="{CE017D3C-E8AC-4AAA-BD43-09760BAF6746}" dt="2023-03-24T15:22:36.342" v="3718" actId="255"/>
        <pc:sldMkLst>
          <pc:docMk/>
          <pc:sldMk cId="3220146489" sldId="318"/>
        </pc:sldMkLst>
        <pc:spChg chg="mod">
          <ac:chgData name="Niyathi" userId="394c4bcc-11e7-48fe-b991-deb7fface2ca" providerId="ADAL" clId="{CE017D3C-E8AC-4AAA-BD43-09760BAF6746}" dt="2023-03-24T15:22:36.342" v="3718" actId="255"/>
          <ac:spMkLst>
            <pc:docMk/>
            <pc:sldMk cId="3220146489" sldId="318"/>
            <ac:spMk id="12" creationId="{C737CF56-B22E-949E-5DEB-85CA68C48DD0}"/>
          </ac:spMkLst>
        </pc:spChg>
        <pc:picChg chg="mod">
          <ac:chgData name="Niyathi" userId="394c4bcc-11e7-48fe-b991-deb7fface2ca" providerId="ADAL" clId="{CE017D3C-E8AC-4AAA-BD43-09760BAF6746}" dt="2023-03-24T03:39:40.204" v="2494" actId="1076"/>
          <ac:picMkLst>
            <pc:docMk/>
            <pc:sldMk cId="3220146489" sldId="318"/>
            <ac:picMk id="5" creationId="{9808F6FE-1051-4713-F7E8-7712ED12CA24}"/>
          </ac:picMkLst>
        </pc:picChg>
      </pc:sldChg>
      <pc:sldChg chg="addSp delSp modSp add mod">
        <pc:chgData name="Niyathi" userId="394c4bcc-11e7-48fe-b991-deb7fface2ca" providerId="ADAL" clId="{CE017D3C-E8AC-4AAA-BD43-09760BAF6746}" dt="2023-03-24T15:19:19.329" v="3716" actId="255"/>
        <pc:sldMkLst>
          <pc:docMk/>
          <pc:sldMk cId="3457746566" sldId="319"/>
        </pc:sldMkLst>
        <pc:spChg chg="add del mod">
          <ac:chgData name="Niyathi" userId="394c4bcc-11e7-48fe-b991-deb7fface2ca" providerId="ADAL" clId="{CE017D3C-E8AC-4AAA-BD43-09760BAF6746}" dt="2023-03-24T04:32:29.581" v="2549"/>
          <ac:spMkLst>
            <pc:docMk/>
            <pc:sldMk cId="3457746566" sldId="319"/>
            <ac:spMk id="4" creationId="{37895318-B7C1-1940-A23B-AB7A8EB48785}"/>
          </ac:spMkLst>
        </pc:spChg>
        <pc:spChg chg="add mod">
          <ac:chgData name="Niyathi" userId="394c4bcc-11e7-48fe-b991-deb7fface2ca" providerId="ADAL" clId="{CE017D3C-E8AC-4AAA-BD43-09760BAF6746}" dt="2023-03-24T15:19:19.329" v="3716" actId="255"/>
          <ac:spMkLst>
            <pc:docMk/>
            <pc:sldMk cId="3457746566" sldId="319"/>
            <ac:spMk id="5" creationId="{B5FEF09A-EFEF-19AF-0E0E-AF9DED7A85E0}"/>
          </ac:spMkLst>
        </pc:spChg>
        <pc:spChg chg="mod">
          <ac:chgData name="Niyathi" userId="394c4bcc-11e7-48fe-b991-deb7fface2ca" providerId="ADAL" clId="{CE017D3C-E8AC-4AAA-BD43-09760BAF6746}" dt="2023-03-24T05:28:27.536" v="3623" actId="207"/>
          <ac:spMkLst>
            <pc:docMk/>
            <pc:sldMk cId="3457746566" sldId="319"/>
            <ac:spMk id="18" creationId="{F349F1C4-F40E-4B05-B574-1A96A2C22B81}"/>
          </ac:spMkLst>
        </pc:spChg>
        <pc:spChg chg="mod">
          <ac:chgData name="Niyathi" userId="394c4bcc-11e7-48fe-b991-deb7fface2ca" providerId="ADAL" clId="{CE017D3C-E8AC-4AAA-BD43-09760BAF6746}" dt="2023-03-24T05:28:32.897" v="3624" actId="207"/>
          <ac:spMkLst>
            <pc:docMk/>
            <pc:sldMk cId="3457746566" sldId="319"/>
            <ac:spMk id="20" creationId="{464CEBCD-5D13-4C27-8B76-9418CDEAFBC4}"/>
          </ac:spMkLst>
        </pc:spChg>
        <pc:spChg chg="mod">
          <ac:chgData name="Niyathi" userId="394c4bcc-11e7-48fe-b991-deb7fface2ca" providerId="ADAL" clId="{CE017D3C-E8AC-4AAA-BD43-09760BAF6746}" dt="2023-03-24T05:28:37.076" v="3625" actId="207"/>
          <ac:spMkLst>
            <pc:docMk/>
            <pc:sldMk cId="3457746566" sldId="319"/>
            <ac:spMk id="21" creationId="{5B749814-0EE1-4C2D-BD96-2BC01B0CF58C}"/>
          </ac:spMkLst>
        </pc:spChg>
        <pc:picChg chg="del">
          <ac:chgData name="Niyathi" userId="394c4bcc-11e7-48fe-b991-deb7fface2ca" providerId="ADAL" clId="{CE017D3C-E8AC-4AAA-BD43-09760BAF6746}" dt="2023-03-24T04:31:26.342" v="2545" actId="478"/>
          <ac:picMkLst>
            <pc:docMk/>
            <pc:sldMk cId="3457746566" sldId="319"/>
            <ac:picMk id="7" creationId="{6CE2155A-7019-48F5-BAB1-E2130744178A}"/>
          </ac:picMkLst>
        </pc:picChg>
      </pc:sldChg>
      <pc:sldChg chg="addSp delSp modSp add mod delAnim">
        <pc:chgData name="Niyathi" userId="394c4bcc-11e7-48fe-b991-deb7fface2ca" providerId="ADAL" clId="{CE017D3C-E8AC-4AAA-BD43-09760BAF6746}" dt="2023-03-24T05:48:34.913" v="3696" actId="1076"/>
        <pc:sldMkLst>
          <pc:docMk/>
          <pc:sldMk cId="477961860" sldId="320"/>
        </pc:sldMkLst>
        <pc:spChg chg="mod">
          <ac:chgData name="Niyathi" userId="394c4bcc-11e7-48fe-b991-deb7fface2ca" providerId="ADAL" clId="{CE017D3C-E8AC-4AAA-BD43-09760BAF6746}" dt="2023-03-24T04:41:50.259" v="3225" actId="1076"/>
          <ac:spMkLst>
            <pc:docMk/>
            <pc:sldMk cId="477961860" sldId="320"/>
            <ac:spMk id="4" creationId="{18FAE73E-E94E-1476-47F4-ADDD9EBE6F7F}"/>
          </ac:spMkLst>
        </pc:spChg>
        <pc:spChg chg="del mod">
          <ac:chgData name="Niyathi" userId="394c4bcc-11e7-48fe-b991-deb7fface2ca" providerId="ADAL" clId="{CE017D3C-E8AC-4AAA-BD43-09760BAF6746}" dt="2023-03-24T04:40:43.533" v="3214" actId="478"/>
          <ac:spMkLst>
            <pc:docMk/>
            <pc:sldMk cId="477961860" sldId="320"/>
            <ac:spMk id="34" creationId="{B996C0C4-0634-47C4-BFA3-220C76F8BA3F}"/>
          </ac:spMkLst>
        </pc:spChg>
        <pc:spChg chg="del">
          <ac:chgData name="Niyathi" userId="394c4bcc-11e7-48fe-b991-deb7fface2ca" providerId="ADAL" clId="{CE017D3C-E8AC-4AAA-BD43-09760BAF6746}" dt="2023-03-24T04:40:43.533" v="3214" actId="478"/>
          <ac:spMkLst>
            <pc:docMk/>
            <pc:sldMk cId="477961860" sldId="320"/>
            <ac:spMk id="36" creationId="{75B59355-90FC-48F6-AB81-6E8134DA28C7}"/>
          </ac:spMkLst>
        </pc:spChg>
        <pc:spChg chg="del">
          <ac:chgData name="Niyathi" userId="394c4bcc-11e7-48fe-b991-deb7fface2ca" providerId="ADAL" clId="{CE017D3C-E8AC-4AAA-BD43-09760BAF6746}" dt="2023-03-24T04:40:43.533" v="3214" actId="478"/>
          <ac:spMkLst>
            <pc:docMk/>
            <pc:sldMk cId="477961860" sldId="320"/>
            <ac:spMk id="38" creationId="{94B3965A-F7F0-428F-BD5A-C789BEE9999C}"/>
          </ac:spMkLst>
        </pc:spChg>
        <pc:spChg chg="del">
          <ac:chgData name="Niyathi" userId="394c4bcc-11e7-48fe-b991-deb7fface2ca" providerId="ADAL" clId="{CE017D3C-E8AC-4AAA-BD43-09760BAF6746}" dt="2023-03-24T04:40:43.533" v="3214" actId="478"/>
          <ac:spMkLst>
            <pc:docMk/>
            <pc:sldMk cId="477961860" sldId="320"/>
            <ac:spMk id="40" creationId="{9657FC03-1C38-45B5-AB48-38CC18A84807}"/>
          </ac:spMkLst>
        </pc:spChg>
        <pc:spChg chg="del">
          <ac:chgData name="Niyathi" userId="394c4bcc-11e7-48fe-b991-deb7fface2ca" providerId="ADAL" clId="{CE017D3C-E8AC-4AAA-BD43-09760BAF6746}" dt="2023-03-24T04:40:43.533" v="3214" actId="478"/>
          <ac:spMkLst>
            <pc:docMk/>
            <pc:sldMk cId="477961860" sldId="320"/>
            <ac:spMk id="42" creationId="{B2E51B3B-E2E1-4B2F-854D-DC4298F5124B}"/>
          </ac:spMkLst>
        </pc:spChg>
        <pc:picChg chg="mod">
          <ac:chgData name="Niyathi" userId="394c4bcc-11e7-48fe-b991-deb7fface2ca" providerId="ADAL" clId="{CE017D3C-E8AC-4AAA-BD43-09760BAF6746}" dt="2023-03-24T05:48:34.913" v="3696" actId="1076"/>
          <ac:picMkLst>
            <pc:docMk/>
            <pc:sldMk cId="477961860" sldId="320"/>
            <ac:picMk id="5" creationId="{B9C3D664-C578-0E6C-55B5-4FCAAB4A3062}"/>
          </ac:picMkLst>
        </pc:picChg>
        <pc:picChg chg="del">
          <ac:chgData name="Niyathi" userId="394c4bcc-11e7-48fe-b991-deb7fface2ca" providerId="ADAL" clId="{CE017D3C-E8AC-4AAA-BD43-09760BAF6746}" dt="2023-03-24T04:40:36.172" v="3212" actId="478"/>
          <ac:picMkLst>
            <pc:docMk/>
            <pc:sldMk cId="477961860" sldId="320"/>
            <ac:picMk id="7" creationId="{E848D911-EC08-4E5C-A1BC-3CBEAEE4F5D9}"/>
          </ac:picMkLst>
        </pc:picChg>
        <pc:picChg chg="add mod">
          <ac:chgData name="Niyathi" userId="394c4bcc-11e7-48fe-b991-deb7fface2ca" providerId="ADAL" clId="{CE017D3C-E8AC-4AAA-BD43-09760BAF6746}" dt="2023-03-24T04:40:55.838" v="3219" actId="1076"/>
          <ac:picMkLst>
            <pc:docMk/>
            <pc:sldMk cId="477961860" sldId="320"/>
            <ac:picMk id="8" creationId="{9BBAF94E-A0A3-5123-8F35-265945E8E7AB}"/>
          </ac:picMkLst>
        </pc:picChg>
        <pc:picChg chg="del">
          <ac:chgData name="Niyathi" userId="394c4bcc-11e7-48fe-b991-deb7fface2ca" providerId="ADAL" clId="{CE017D3C-E8AC-4AAA-BD43-09760BAF6746}" dt="2023-03-24T04:40:43.533" v="3214" actId="478"/>
          <ac:picMkLst>
            <pc:docMk/>
            <pc:sldMk cId="477961860" sldId="320"/>
            <ac:picMk id="10" creationId="{ED878E5B-E72F-41A7-B0B2-7DD6F83DC3CC}"/>
          </ac:picMkLst>
        </pc:picChg>
        <pc:picChg chg="del">
          <ac:chgData name="Niyathi" userId="394c4bcc-11e7-48fe-b991-deb7fface2ca" providerId="ADAL" clId="{CE017D3C-E8AC-4AAA-BD43-09760BAF6746}" dt="2023-03-24T04:40:43.533" v="3214" actId="478"/>
          <ac:picMkLst>
            <pc:docMk/>
            <pc:sldMk cId="477961860" sldId="320"/>
            <ac:picMk id="15" creationId="{B0EB0C24-0BBD-45B5-AFB9-7E57985B7F7B}"/>
          </ac:picMkLst>
        </pc:picChg>
        <pc:picChg chg="del">
          <ac:chgData name="Niyathi" userId="394c4bcc-11e7-48fe-b991-deb7fface2ca" providerId="ADAL" clId="{CE017D3C-E8AC-4AAA-BD43-09760BAF6746}" dt="2023-03-24T04:40:43.533" v="3214" actId="478"/>
          <ac:picMkLst>
            <pc:docMk/>
            <pc:sldMk cId="477961860" sldId="320"/>
            <ac:picMk id="26" creationId="{A943AA96-1EF8-47DD-A4D3-1C7E016296C0}"/>
          </ac:picMkLst>
        </pc:picChg>
        <pc:picChg chg="del">
          <ac:chgData name="Niyathi" userId="394c4bcc-11e7-48fe-b991-deb7fface2ca" providerId="ADAL" clId="{CE017D3C-E8AC-4AAA-BD43-09760BAF6746}" dt="2023-03-24T04:40:43.533" v="3214" actId="478"/>
          <ac:picMkLst>
            <pc:docMk/>
            <pc:sldMk cId="477961860" sldId="320"/>
            <ac:picMk id="29" creationId="{19DD7BAC-0CAF-4413-A6E8-4ED76B8D746B}"/>
          </ac:picMkLst>
        </pc:picChg>
        <pc:cxnChg chg="add del mod">
          <ac:chgData name="Niyathi" userId="394c4bcc-11e7-48fe-b991-deb7fface2ca" providerId="ADAL" clId="{CE017D3C-E8AC-4AAA-BD43-09760BAF6746}" dt="2023-03-24T04:52:15.998" v="3245" actId="478"/>
          <ac:cxnSpMkLst>
            <pc:docMk/>
            <pc:sldMk cId="477961860" sldId="320"/>
            <ac:cxnSpMk id="11" creationId="{FF48F3F2-CB79-DDE6-ECC9-D87CB4683E6D}"/>
          </ac:cxnSpMkLst>
        </pc:cxnChg>
        <pc:cxnChg chg="add mod">
          <ac:chgData name="Niyathi" userId="394c4bcc-11e7-48fe-b991-deb7fface2ca" providerId="ADAL" clId="{CE017D3C-E8AC-4AAA-BD43-09760BAF6746}" dt="2023-03-24T04:52:38.118" v="3247" actId="14100"/>
          <ac:cxnSpMkLst>
            <pc:docMk/>
            <pc:sldMk cId="477961860" sldId="320"/>
            <ac:cxnSpMk id="14" creationId="{677CC081-0EB6-A61E-970D-B4F6BF2F6039}"/>
          </ac:cxnSpMkLst>
        </pc:cxnChg>
        <pc:cxnChg chg="add mod">
          <ac:chgData name="Niyathi" userId="394c4bcc-11e7-48fe-b991-deb7fface2ca" providerId="ADAL" clId="{CE017D3C-E8AC-4AAA-BD43-09760BAF6746}" dt="2023-03-24T04:52:45.841" v="3249" actId="1076"/>
          <ac:cxnSpMkLst>
            <pc:docMk/>
            <pc:sldMk cId="477961860" sldId="320"/>
            <ac:cxnSpMk id="17" creationId="{BD1DE510-F88F-33EF-94FA-37A2D3ADCD0D}"/>
          </ac:cxnSpMkLst>
        </pc:cxnChg>
        <pc:cxnChg chg="del">
          <ac:chgData name="Niyathi" userId="394c4bcc-11e7-48fe-b991-deb7fface2ca" providerId="ADAL" clId="{CE017D3C-E8AC-4AAA-BD43-09760BAF6746}" dt="2023-03-24T04:40:43.533" v="3214" actId="478"/>
          <ac:cxnSpMkLst>
            <pc:docMk/>
            <pc:sldMk cId="477961860" sldId="320"/>
            <ac:cxnSpMk id="30" creationId="{39F555DD-E105-467D-B4E0-EEC241315E28}"/>
          </ac:cxnSpMkLst>
        </pc:cxnChg>
        <pc:cxnChg chg="del">
          <ac:chgData name="Niyathi" userId="394c4bcc-11e7-48fe-b991-deb7fface2ca" providerId="ADAL" clId="{CE017D3C-E8AC-4AAA-BD43-09760BAF6746}" dt="2023-03-24T04:40:43.533" v="3214" actId="478"/>
          <ac:cxnSpMkLst>
            <pc:docMk/>
            <pc:sldMk cId="477961860" sldId="320"/>
            <ac:cxnSpMk id="31" creationId="{3D47F642-F4C1-43C0-8F89-5BC17E4A9A58}"/>
          </ac:cxnSpMkLst>
        </pc:cxnChg>
        <pc:cxnChg chg="del">
          <ac:chgData name="Niyathi" userId="394c4bcc-11e7-48fe-b991-deb7fface2ca" providerId="ADAL" clId="{CE017D3C-E8AC-4AAA-BD43-09760BAF6746}" dt="2023-03-24T04:40:43.533" v="3214" actId="478"/>
          <ac:cxnSpMkLst>
            <pc:docMk/>
            <pc:sldMk cId="477961860" sldId="320"/>
            <ac:cxnSpMk id="32" creationId="{8B9AB445-749C-4A1E-8EB0-881573BABE38}"/>
          </ac:cxnSpMkLst>
        </pc:cxnChg>
        <pc:cxnChg chg="del">
          <ac:chgData name="Niyathi" userId="394c4bcc-11e7-48fe-b991-deb7fface2ca" providerId="ADAL" clId="{CE017D3C-E8AC-4AAA-BD43-09760BAF6746}" dt="2023-03-24T04:40:43.533" v="3214" actId="478"/>
          <ac:cxnSpMkLst>
            <pc:docMk/>
            <pc:sldMk cId="477961860" sldId="320"/>
            <ac:cxnSpMk id="33" creationId="{416CFDE7-80F3-4956-B2B8-1C9DC12AFABC}"/>
          </ac:cxnSpMkLst>
        </pc:cxnChg>
      </pc:sldChg>
      <pc:sldChg chg="delSp modSp add del mod">
        <pc:chgData name="Niyathi" userId="394c4bcc-11e7-48fe-b991-deb7fface2ca" providerId="ADAL" clId="{CE017D3C-E8AC-4AAA-BD43-09760BAF6746}" dt="2023-03-24T05:40:53.994" v="3652" actId="47"/>
        <pc:sldMkLst>
          <pc:docMk/>
          <pc:sldMk cId="2318370652" sldId="321"/>
        </pc:sldMkLst>
        <pc:spChg chg="del">
          <ac:chgData name="Niyathi" userId="394c4bcc-11e7-48fe-b991-deb7fface2ca" providerId="ADAL" clId="{CE017D3C-E8AC-4AAA-BD43-09760BAF6746}" dt="2023-03-24T05:38:16.968" v="3634" actId="478"/>
          <ac:spMkLst>
            <pc:docMk/>
            <pc:sldMk cId="2318370652" sldId="321"/>
            <ac:spMk id="8" creationId="{BEA61DF7-05AE-A4C3-F38C-19F18DCB6F8B}"/>
          </ac:spMkLst>
        </pc:spChg>
        <pc:spChg chg="del">
          <ac:chgData name="Niyathi" userId="394c4bcc-11e7-48fe-b991-deb7fface2ca" providerId="ADAL" clId="{CE017D3C-E8AC-4AAA-BD43-09760BAF6746}" dt="2023-03-24T05:38:18.490" v="3635" actId="478"/>
          <ac:spMkLst>
            <pc:docMk/>
            <pc:sldMk cId="2318370652" sldId="321"/>
            <ac:spMk id="10" creationId="{0620FDAD-3886-9BC3-C24A-C8D3DA153E22}"/>
          </ac:spMkLst>
        </pc:spChg>
        <pc:spChg chg="del mod">
          <ac:chgData name="Niyathi" userId="394c4bcc-11e7-48fe-b991-deb7fface2ca" providerId="ADAL" clId="{CE017D3C-E8AC-4AAA-BD43-09760BAF6746}" dt="2023-03-24T05:38:23.296" v="3638" actId="478"/>
          <ac:spMkLst>
            <pc:docMk/>
            <pc:sldMk cId="2318370652" sldId="321"/>
            <ac:spMk id="11" creationId="{E972F9EA-88CB-32CC-2B25-CC84F3713E21}"/>
          </ac:spMkLst>
        </pc:spChg>
        <pc:spChg chg="del">
          <ac:chgData name="Niyathi" userId="394c4bcc-11e7-48fe-b991-deb7fface2ca" providerId="ADAL" clId="{CE017D3C-E8AC-4AAA-BD43-09760BAF6746}" dt="2023-03-24T05:38:25.595" v="3639" actId="478"/>
          <ac:spMkLst>
            <pc:docMk/>
            <pc:sldMk cId="2318370652" sldId="321"/>
            <ac:spMk id="14" creationId="{E64A37A2-C287-8383-78E4-B093993E4099}"/>
          </ac:spMkLst>
        </pc:spChg>
        <pc:spChg chg="del">
          <ac:chgData name="Niyathi" userId="394c4bcc-11e7-48fe-b991-deb7fface2ca" providerId="ADAL" clId="{CE017D3C-E8AC-4AAA-BD43-09760BAF6746}" dt="2023-03-24T05:38:28.550" v="3640" actId="478"/>
          <ac:spMkLst>
            <pc:docMk/>
            <pc:sldMk cId="2318370652" sldId="321"/>
            <ac:spMk id="16" creationId="{8F79A996-63FA-5A1E-2978-3861224033A0}"/>
          </ac:spMkLst>
        </pc:spChg>
        <pc:graphicFrameChg chg="del modGraphic">
          <ac:chgData name="Niyathi" userId="394c4bcc-11e7-48fe-b991-deb7fface2ca" providerId="ADAL" clId="{CE017D3C-E8AC-4AAA-BD43-09760BAF6746}" dt="2023-03-24T05:38:57.432" v="3646" actId="478"/>
          <ac:graphicFrameMkLst>
            <pc:docMk/>
            <pc:sldMk cId="2318370652" sldId="321"/>
            <ac:graphicFrameMk id="7" creationId="{AB507360-32E1-9BD5-4E16-4E817DB63F16}"/>
          </ac:graphicFrameMkLst>
        </pc:graphicFrameChg>
        <pc:graphicFrameChg chg="del modGraphic">
          <ac:chgData name="Niyathi" userId="394c4bcc-11e7-48fe-b991-deb7fface2ca" providerId="ADAL" clId="{CE017D3C-E8AC-4AAA-BD43-09760BAF6746}" dt="2023-03-24T05:39:00.495" v="3647" actId="478"/>
          <ac:graphicFrameMkLst>
            <pc:docMk/>
            <pc:sldMk cId="2318370652" sldId="321"/>
            <ac:graphicFrameMk id="9" creationId="{7DAB0801-0407-35C8-7375-ABF6F8F83745}"/>
          </ac:graphicFrameMkLst>
        </pc:graphicFrameChg>
        <pc:graphicFrameChg chg="del modGraphic">
          <ac:chgData name="Niyathi" userId="394c4bcc-11e7-48fe-b991-deb7fface2ca" providerId="ADAL" clId="{CE017D3C-E8AC-4AAA-BD43-09760BAF6746}" dt="2023-03-24T05:39:03.928" v="3648" actId="478"/>
          <ac:graphicFrameMkLst>
            <pc:docMk/>
            <pc:sldMk cId="2318370652" sldId="321"/>
            <ac:graphicFrameMk id="12" creationId="{BB716DF9-2854-E2E5-6D97-2AAA4BE3E346}"/>
          </ac:graphicFrameMkLst>
        </pc:graphicFrameChg>
        <pc:graphicFrameChg chg="del modGraphic">
          <ac:chgData name="Niyathi" userId="394c4bcc-11e7-48fe-b991-deb7fface2ca" providerId="ADAL" clId="{CE017D3C-E8AC-4AAA-BD43-09760BAF6746}" dt="2023-03-24T05:39:06.303" v="3649" actId="478"/>
          <ac:graphicFrameMkLst>
            <pc:docMk/>
            <pc:sldMk cId="2318370652" sldId="321"/>
            <ac:graphicFrameMk id="13" creationId="{748E6644-E021-8E2E-FB5A-4DD0E5AE88F2}"/>
          </ac:graphicFrameMkLst>
        </pc:graphicFrameChg>
        <pc:graphicFrameChg chg="del modGraphic">
          <ac:chgData name="Niyathi" userId="394c4bcc-11e7-48fe-b991-deb7fface2ca" providerId="ADAL" clId="{CE017D3C-E8AC-4AAA-BD43-09760BAF6746}" dt="2023-03-24T05:39:08.626" v="3650" actId="478"/>
          <ac:graphicFrameMkLst>
            <pc:docMk/>
            <pc:sldMk cId="2318370652" sldId="321"/>
            <ac:graphicFrameMk id="15" creationId="{60DAA87B-6DC0-91C6-D7CD-E47657D28BE3}"/>
          </ac:graphicFrameMkLst>
        </pc:graphicFrameChg>
      </pc:sldChg>
      <pc:sldChg chg="addSp delSp modSp add mod modAnim">
        <pc:chgData name="Niyathi" userId="394c4bcc-11e7-48fe-b991-deb7fface2ca" providerId="ADAL" clId="{CE017D3C-E8AC-4AAA-BD43-09760BAF6746}" dt="2023-03-24T17:44:19.634" v="3762"/>
        <pc:sldMkLst>
          <pc:docMk/>
          <pc:sldMk cId="2362269005" sldId="322"/>
        </pc:sldMkLst>
        <pc:spChg chg="add mod">
          <ac:chgData name="Niyathi" userId="394c4bcc-11e7-48fe-b991-deb7fface2ca" providerId="ADAL" clId="{CE017D3C-E8AC-4AAA-BD43-09760BAF6746}" dt="2023-03-24T05:42:28.659" v="3670" actId="692"/>
          <ac:spMkLst>
            <pc:docMk/>
            <pc:sldMk cId="2362269005" sldId="322"/>
            <ac:spMk id="4" creationId="{B7BE0DBE-C4B2-E193-4582-484E83B36D9D}"/>
          </ac:spMkLst>
        </pc:spChg>
        <pc:spChg chg="mod">
          <ac:chgData name="Niyathi" userId="394c4bcc-11e7-48fe-b991-deb7fface2ca" providerId="ADAL" clId="{CE017D3C-E8AC-4AAA-BD43-09760BAF6746}" dt="2023-03-24T05:41:48.406" v="3662" actId="207"/>
          <ac:spMkLst>
            <pc:docMk/>
            <pc:sldMk cId="2362269005" sldId="322"/>
            <ac:spMk id="17" creationId="{DADBA4A0-B49B-F5D4-EB09-DEC7FB684CFB}"/>
          </ac:spMkLst>
        </pc:spChg>
        <pc:spChg chg="mod">
          <ac:chgData name="Niyathi" userId="394c4bcc-11e7-48fe-b991-deb7fface2ca" providerId="ADAL" clId="{CE017D3C-E8AC-4AAA-BD43-09760BAF6746}" dt="2023-03-24T05:41:48.406" v="3662" actId="207"/>
          <ac:spMkLst>
            <pc:docMk/>
            <pc:sldMk cId="2362269005" sldId="322"/>
            <ac:spMk id="18" creationId="{4800A98E-0092-BC02-0CC2-CA1BAC8E5E09}"/>
          </ac:spMkLst>
        </pc:spChg>
        <pc:spChg chg="mod">
          <ac:chgData name="Niyathi" userId="394c4bcc-11e7-48fe-b991-deb7fface2ca" providerId="ADAL" clId="{CE017D3C-E8AC-4AAA-BD43-09760BAF6746}" dt="2023-03-24T05:41:48.406" v="3662" actId="207"/>
          <ac:spMkLst>
            <pc:docMk/>
            <pc:sldMk cId="2362269005" sldId="322"/>
            <ac:spMk id="19" creationId="{1FB18C97-0951-9350-6AF9-B4024003E941}"/>
          </ac:spMkLst>
        </pc:spChg>
        <pc:spChg chg="mod">
          <ac:chgData name="Niyathi" userId="394c4bcc-11e7-48fe-b991-deb7fface2ca" providerId="ADAL" clId="{CE017D3C-E8AC-4AAA-BD43-09760BAF6746}" dt="2023-03-24T05:41:48.406" v="3662" actId="207"/>
          <ac:spMkLst>
            <pc:docMk/>
            <pc:sldMk cId="2362269005" sldId="322"/>
            <ac:spMk id="20" creationId="{F7639E24-6369-1D08-28D5-868B3C5527D3}"/>
          </ac:spMkLst>
        </pc:spChg>
        <pc:spChg chg="mod">
          <ac:chgData name="Niyathi" userId="394c4bcc-11e7-48fe-b991-deb7fface2ca" providerId="ADAL" clId="{CE017D3C-E8AC-4AAA-BD43-09760BAF6746}" dt="2023-03-24T05:41:58.507" v="3664"/>
          <ac:spMkLst>
            <pc:docMk/>
            <pc:sldMk cId="2362269005" sldId="322"/>
            <ac:spMk id="22" creationId="{C42AB23B-5051-4CB1-972B-859D92027B1D}"/>
          </ac:spMkLst>
        </pc:spChg>
        <pc:spChg chg="mod">
          <ac:chgData name="Niyathi" userId="394c4bcc-11e7-48fe-b991-deb7fface2ca" providerId="ADAL" clId="{CE017D3C-E8AC-4AAA-BD43-09760BAF6746}" dt="2023-03-24T05:41:58.507" v="3664"/>
          <ac:spMkLst>
            <pc:docMk/>
            <pc:sldMk cId="2362269005" sldId="322"/>
            <ac:spMk id="23" creationId="{9746B358-A968-BFA4-4DE2-AA65A7C249DA}"/>
          </ac:spMkLst>
        </pc:spChg>
        <pc:spChg chg="add mod">
          <ac:chgData name="Niyathi" userId="394c4bcc-11e7-48fe-b991-deb7fface2ca" providerId="ADAL" clId="{CE017D3C-E8AC-4AAA-BD43-09760BAF6746}" dt="2023-03-24T05:42:53.593" v="3677" actId="1076"/>
          <ac:spMkLst>
            <pc:docMk/>
            <pc:sldMk cId="2362269005" sldId="322"/>
            <ac:spMk id="24" creationId="{05D86E7C-2D29-E446-B2B7-BAE9A574ED20}"/>
          </ac:spMkLst>
        </pc:spChg>
        <pc:spChg chg="add mod">
          <ac:chgData name="Niyathi" userId="394c4bcc-11e7-48fe-b991-deb7fface2ca" providerId="ADAL" clId="{CE017D3C-E8AC-4AAA-BD43-09760BAF6746}" dt="2023-03-24T05:43:23.102" v="3685" actId="1076"/>
          <ac:spMkLst>
            <pc:docMk/>
            <pc:sldMk cId="2362269005" sldId="322"/>
            <ac:spMk id="25" creationId="{6A243A26-D332-91E2-6632-A42F44359AC4}"/>
          </ac:spMkLst>
        </pc:spChg>
        <pc:spChg chg="add mod">
          <ac:chgData name="Niyathi" userId="394c4bcc-11e7-48fe-b991-deb7fface2ca" providerId="ADAL" clId="{CE017D3C-E8AC-4AAA-BD43-09760BAF6746}" dt="2023-03-24T05:43:19.180" v="3684" actId="1076"/>
          <ac:spMkLst>
            <pc:docMk/>
            <pc:sldMk cId="2362269005" sldId="322"/>
            <ac:spMk id="26" creationId="{96CED450-09E4-E41A-799A-8B8D6205A93F}"/>
          </ac:spMkLst>
        </pc:spChg>
        <pc:spChg chg="add mod">
          <ac:chgData name="Niyathi" userId="394c4bcc-11e7-48fe-b991-deb7fface2ca" providerId="ADAL" clId="{CE017D3C-E8AC-4AAA-BD43-09760BAF6746}" dt="2023-03-24T05:43:08.860" v="3683" actId="1076"/>
          <ac:spMkLst>
            <pc:docMk/>
            <pc:sldMk cId="2362269005" sldId="322"/>
            <ac:spMk id="27" creationId="{9D6D02FA-E633-6A3B-FD3A-AE29A8FC8AF1}"/>
          </ac:spMkLst>
        </pc:spChg>
        <pc:grpChg chg="add del mod">
          <ac:chgData name="Niyathi" userId="394c4bcc-11e7-48fe-b991-deb7fface2ca" providerId="ADAL" clId="{CE017D3C-E8AC-4AAA-BD43-09760BAF6746}" dt="2023-03-24T05:41:51.847" v="3663" actId="478"/>
          <ac:grpSpMkLst>
            <pc:docMk/>
            <pc:sldMk cId="2362269005" sldId="322"/>
            <ac:grpSpMk id="5" creationId="{A7421289-8024-3048-48B7-187059798A63}"/>
          </ac:grpSpMkLst>
        </pc:grpChg>
        <pc:grpChg chg="add del mod">
          <ac:chgData name="Niyathi" userId="394c4bcc-11e7-48fe-b991-deb7fface2ca" providerId="ADAL" clId="{CE017D3C-E8AC-4AAA-BD43-09760BAF6746}" dt="2023-03-24T05:42:10.081" v="3667" actId="478"/>
          <ac:grpSpMkLst>
            <pc:docMk/>
            <pc:sldMk cId="2362269005" sldId="322"/>
            <ac:grpSpMk id="21" creationId="{1B33A412-2A4A-7212-6422-19F19B0628C3}"/>
          </ac:grpSpMkLst>
        </pc:grpChg>
        <pc:graphicFrameChg chg="mod modGraphic">
          <ac:chgData name="Niyathi" userId="394c4bcc-11e7-48fe-b991-deb7fface2ca" providerId="ADAL" clId="{CE017D3C-E8AC-4AAA-BD43-09760BAF6746}" dt="2023-03-24T05:43:57.666" v="3688" actId="2711"/>
          <ac:graphicFrameMkLst>
            <pc:docMk/>
            <pc:sldMk cId="2362269005" sldId="322"/>
            <ac:graphicFrameMk id="7" creationId="{AB507360-32E1-9BD5-4E16-4E817DB63F16}"/>
          </ac:graphicFrameMkLst>
        </pc:graphicFrameChg>
        <pc:graphicFrameChg chg="mod modGraphic">
          <ac:chgData name="Niyathi" userId="394c4bcc-11e7-48fe-b991-deb7fface2ca" providerId="ADAL" clId="{CE017D3C-E8AC-4AAA-BD43-09760BAF6746}" dt="2023-03-24T05:44:08.550" v="3690" actId="2711"/>
          <ac:graphicFrameMkLst>
            <pc:docMk/>
            <pc:sldMk cId="2362269005" sldId="322"/>
            <ac:graphicFrameMk id="9" creationId="{7DAB0801-0407-35C8-7375-ABF6F8F83745}"/>
          </ac:graphicFrameMkLst>
        </pc:graphicFrameChg>
        <pc:graphicFrameChg chg="mod modGraphic">
          <ac:chgData name="Niyathi" userId="394c4bcc-11e7-48fe-b991-deb7fface2ca" providerId="ADAL" clId="{CE017D3C-E8AC-4AAA-BD43-09760BAF6746}" dt="2023-03-24T05:44:13.586" v="3691" actId="2711"/>
          <ac:graphicFrameMkLst>
            <pc:docMk/>
            <pc:sldMk cId="2362269005" sldId="322"/>
            <ac:graphicFrameMk id="12" creationId="{BB716DF9-2854-E2E5-6D97-2AAA4BE3E346}"/>
          </ac:graphicFrameMkLst>
        </pc:graphicFrameChg>
        <pc:graphicFrameChg chg="mod modGraphic">
          <ac:chgData name="Niyathi" userId="394c4bcc-11e7-48fe-b991-deb7fface2ca" providerId="ADAL" clId="{CE017D3C-E8AC-4AAA-BD43-09760BAF6746}" dt="2023-03-24T05:44:18.373" v="3692" actId="2711"/>
          <ac:graphicFrameMkLst>
            <pc:docMk/>
            <pc:sldMk cId="2362269005" sldId="322"/>
            <ac:graphicFrameMk id="13" creationId="{748E6644-E021-8E2E-FB5A-4DD0E5AE88F2}"/>
          </ac:graphicFrameMkLst>
        </pc:graphicFrameChg>
        <pc:graphicFrameChg chg="mod modGraphic">
          <ac:chgData name="Niyathi" userId="394c4bcc-11e7-48fe-b991-deb7fface2ca" providerId="ADAL" clId="{CE017D3C-E8AC-4AAA-BD43-09760BAF6746}" dt="2023-03-24T05:44:23.274" v="3693" actId="2711"/>
          <ac:graphicFrameMkLst>
            <pc:docMk/>
            <pc:sldMk cId="2362269005" sldId="322"/>
            <ac:graphicFrameMk id="15" creationId="{60DAA87B-6DC0-91C6-D7CD-E47657D28BE3}"/>
          </ac:graphicFrameMkLst>
        </pc:graphicFrameChg>
      </pc:sldChg>
      <pc:sldMasterChg chg="delSldLayout">
        <pc:chgData name="Niyathi" userId="394c4bcc-11e7-48fe-b991-deb7fface2ca" providerId="ADAL" clId="{CE017D3C-E8AC-4AAA-BD43-09760BAF6746}" dt="2023-03-23T23:36:46.011" v="938" actId="47"/>
        <pc:sldMasterMkLst>
          <pc:docMk/>
          <pc:sldMasterMk cId="3595336832" sldId="2147483728"/>
        </pc:sldMasterMkLst>
        <pc:sldLayoutChg chg="del">
          <pc:chgData name="Niyathi" userId="394c4bcc-11e7-48fe-b991-deb7fface2ca" providerId="ADAL" clId="{CE017D3C-E8AC-4AAA-BD43-09760BAF6746}" dt="2023-03-23T23:36:46.011" v="938" actId="47"/>
          <pc:sldLayoutMkLst>
            <pc:docMk/>
            <pc:sldMasterMk cId="3595336832" sldId="2147483728"/>
            <pc:sldLayoutMk cId="743632837" sldId="2147483728"/>
          </pc:sldLayoutMkLst>
        </pc:sldLayoutChg>
      </pc:sldMasterChg>
    </pc:docChg>
  </pc:docChgLst>
  <pc:docChgLst>
    <pc:chgData name="Tvisha Goswami" userId="8s077UDTfCyTmdzxtiKH3IddjOe0ZR8rNnLDxQoYTos=" providerId="None" clId="Web-{3885CF6B-589E-408D-BCBF-F8C26462C3BC}"/>
    <pc:docChg chg="modSld">
      <pc:chgData name="Tvisha Goswami" userId="8s077UDTfCyTmdzxtiKH3IddjOe0ZR8rNnLDxQoYTos=" providerId="None" clId="Web-{3885CF6B-589E-408D-BCBF-F8C26462C3BC}" dt="2023-03-02T01:40:55.369" v="10" actId="1076"/>
      <pc:docMkLst>
        <pc:docMk/>
      </pc:docMkLst>
      <pc:sldChg chg="addSp delSp modSp">
        <pc:chgData name="Tvisha Goswami" userId="8s077UDTfCyTmdzxtiKH3IddjOe0ZR8rNnLDxQoYTos=" providerId="None" clId="Web-{3885CF6B-589E-408D-BCBF-F8C26462C3BC}" dt="2023-03-02T01:40:55.369" v="10" actId="1076"/>
        <pc:sldMkLst>
          <pc:docMk/>
          <pc:sldMk cId="3176874311" sldId="268"/>
        </pc:sldMkLst>
        <pc:picChg chg="add mod">
          <ac:chgData name="Tvisha Goswami" userId="8s077UDTfCyTmdzxtiKH3IddjOe0ZR8rNnLDxQoYTos=" providerId="None" clId="Web-{3885CF6B-589E-408D-BCBF-F8C26462C3BC}" dt="2023-03-02T01:40:33.025" v="4" actId="1076"/>
          <ac:picMkLst>
            <pc:docMk/>
            <pc:sldMk cId="3176874311" sldId="268"/>
            <ac:picMk id="2" creationId="{60102DAB-BD35-98C8-84D3-065E5EBD96A2}"/>
          </ac:picMkLst>
        </pc:picChg>
        <pc:picChg chg="add mod">
          <ac:chgData name="Tvisha Goswami" userId="8s077UDTfCyTmdzxtiKH3IddjOe0ZR8rNnLDxQoYTos=" providerId="None" clId="Web-{3885CF6B-589E-408D-BCBF-F8C26462C3BC}" dt="2023-03-02T01:40:42.400" v="6" actId="1076"/>
          <ac:picMkLst>
            <pc:docMk/>
            <pc:sldMk cId="3176874311" sldId="268"/>
            <ac:picMk id="3" creationId="{A1995E43-2C96-AC32-A06E-F1F746AD6160}"/>
          </ac:picMkLst>
        </pc:picChg>
        <pc:picChg chg="add mod">
          <ac:chgData name="Tvisha Goswami" userId="8s077UDTfCyTmdzxtiKH3IddjOe0ZR8rNnLDxQoYTos=" providerId="None" clId="Web-{3885CF6B-589E-408D-BCBF-F8C26462C3BC}" dt="2023-03-02T01:40:49.400" v="8" actId="1076"/>
          <ac:picMkLst>
            <pc:docMk/>
            <pc:sldMk cId="3176874311" sldId="268"/>
            <ac:picMk id="5" creationId="{8E4BFB64-F2C9-6D91-4C36-560220F99173}"/>
          </ac:picMkLst>
        </pc:picChg>
        <pc:picChg chg="add mod">
          <ac:chgData name="Tvisha Goswami" userId="8s077UDTfCyTmdzxtiKH3IddjOe0ZR8rNnLDxQoYTos=" providerId="None" clId="Web-{3885CF6B-589E-408D-BCBF-F8C26462C3BC}" dt="2023-03-02T01:40:55.369" v="10" actId="1076"/>
          <ac:picMkLst>
            <pc:docMk/>
            <pc:sldMk cId="3176874311" sldId="268"/>
            <ac:picMk id="7" creationId="{9EECF690-9C0B-87ED-D082-5338DE3B3B8C}"/>
          </ac:picMkLst>
        </pc:picChg>
        <pc:cxnChg chg="del mod">
          <ac:chgData name="Tvisha Goswami" userId="8s077UDTfCyTmdzxtiKH3IddjOe0ZR8rNnLDxQoYTos=" providerId="None" clId="Web-{3885CF6B-589E-408D-BCBF-F8C26462C3BC}" dt="2023-03-02T01:40:03.540" v="0"/>
          <ac:cxnSpMkLst>
            <pc:docMk/>
            <pc:sldMk cId="3176874311" sldId="268"/>
            <ac:cxnSpMk id="19" creationId="{66AB2DD7-AED4-32F3-E1EB-E7C7578855AC}"/>
          </ac:cxnSpMkLst>
        </pc:cxnChg>
        <pc:cxnChg chg="del">
          <ac:chgData name="Tvisha Goswami" userId="8s077UDTfCyTmdzxtiKH3IddjOe0ZR8rNnLDxQoYTos=" providerId="None" clId="Web-{3885CF6B-589E-408D-BCBF-F8C26462C3BC}" dt="2023-03-02T01:40:06.884" v="1"/>
          <ac:cxnSpMkLst>
            <pc:docMk/>
            <pc:sldMk cId="3176874311" sldId="268"/>
            <ac:cxnSpMk id="31" creationId="{B0226AB2-B0BE-A8A2-EE86-4AB2ED6B854D}"/>
          </ac:cxnSpMkLst>
        </pc:cxnChg>
      </pc:sldChg>
    </pc:docChg>
  </pc:docChgLst>
  <pc:docChgLst>
    <pc:chgData name="Niyathi Aiella" userId="eKzU26yINrlDWc62a15ZiaZpumXRVglwrXr+PfO1e1A=" providerId="None" clId="Web-{D33362FF-CD99-464D-BEC9-12C9190DADB6}"/>
    <pc:docChg chg="addSld delSld modSld sldOrd">
      <pc:chgData name="Niyathi Aiella" userId="eKzU26yINrlDWc62a15ZiaZpumXRVglwrXr+PfO1e1A=" providerId="None" clId="Web-{D33362FF-CD99-464D-BEC9-12C9190DADB6}" dt="2023-01-26T16:54:26.648" v="28" actId="14100"/>
      <pc:docMkLst>
        <pc:docMk/>
      </pc:docMkLst>
      <pc:sldChg chg="ord">
        <pc:chgData name="Niyathi Aiella" userId="eKzU26yINrlDWc62a15ZiaZpumXRVglwrXr+PfO1e1A=" providerId="None" clId="Web-{D33362FF-CD99-464D-BEC9-12C9190DADB6}" dt="2023-01-26T16:50:43.345" v="4"/>
        <pc:sldMkLst>
          <pc:docMk/>
          <pc:sldMk cId="314975692" sldId="259"/>
        </pc:sldMkLst>
      </pc:sldChg>
      <pc:sldChg chg="ord">
        <pc:chgData name="Niyathi Aiella" userId="eKzU26yINrlDWc62a15ZiaZpumXRVglwrXr+PfO1e1A=" providerId="None" clId="Web-{D33362FF-CD99-464D-BEC9-12C9190DADB6}" dt="2023-01-26T16:50:40.876" v="3"/>
        <pc:sldMkLst>
          <pc:docMk/>
          <pc:sldMk cId="604482168" sldId="260"/>
        </pc:sldMkLst>
      </pc:sldChg>
      <pc:sldChg chg="modSp del">
        <pc:chgData name="Niyathi Aiella" userId="eKzU26yINrlDWc62a15ZiaZpumXRVglwrXr+PfO1e1A=" providerId="None" clId="Web-{D33362FF-CD99-464D-BEC9-12C9190DADB6}" dt="2023-01-26T16:51:57.894" v="21"/>
        <pc:sldMkLst>
          <pc:docMk/>
          <pc:sldMk cId="2059378199" sldId="270"/>
        </pc:sldMkLst>
        <pc:spChg chg="mod">
          <ac:chgData name="Niyathi Aiella" userId="eKzU26yINrlDWc62a15ZiaZpumXRVglwrXr+PfO1e1A=" providerId="None" clId="Web-{D33362FF-CD99-464D-BEC9-12C9190DADB6}" dt="2023-01-26T16:41:42.159" v="1" actId="1076"/>
          <ac:spMkLst>
            <pc:docMk/>
            <pc:sldMk cId="2059378199" sldId="270"/>
            <ac:spMk id="2" creationId="{F79774C5-2179-5442-16A9-88E5F689743E}"/>
          </ac:spMkLst>
        </pc:spChg>
        <pc:picChg chg="mod">
          <ac:chgData name="Niyathi Aiella" userId="eKzU26yINrlDWc62a15ZiaZpumXRVglwrXr+PfO1e1A=" providerId="None" clId="Web-{D33362FF-CD99-464D-BEC9-12C9190DADB6}" dt="2023-01-26T16:41:46.206" v="2" actId="14100"/>
          <ac:picMkLst>
            <pc:docMk/>
            <pc:sldMk cId="2059378199" sldId="270"/>
            <ac:picMk id="6" creationId="{04DF9AC4-944D-7A37-A436-2973C45D39CC}"/>
          </ac:picMkLst>
        </pc:picChg>
      </pc:sldChg>
      <pc:sldChg chg="addSp modSp">
        <pc:chgData name="Niyathi Aiella" userId="eKzU26yINrlDWc62a15ZiaZpumXRVglwrXr+PfO1e1A=" providerId="None" clId="Web-{D33362FF-CD99-464D-BEC9-12C9190DADB6}" dt="2023-01-26T16:54:26.648" v="28" actId="14100"/>
        <pc:sldMkLst>
          <pc:docMk/>
          <pc:sldMk cId="288374300" sldId="271"/>
        </pc:sldMkLst>
        <pc:cxnChg chg="add mod">
          <ac:chgData name="Niyathi Aiella" userId="eKzU26yINrlDWc62a15ZiaZpumXRVglwrXr+PfO1e1A=" providerId="None" clId="Web-{D33362FF-CD99-464D-BEC9-12C9190DADB6}" dt="2023-01-26T16:54:26.648" v="28" actId="14100"/>
          <ac:cxnSpMkLst>
            <pc:docMk/>
            <pc:sldMk cId="288374300" sldId="271"/>
            <ac:cxnSpMk id="9" creationId="{BFFA6BE3-CE8B-A730-31AD-55F0E09786EE}"/>
          </ac:cxnSpMkLst>
        </pc:cxnChg>
      </pc:sldChg>
      <pc:sldChg chg="add del replId">
        <pc:chgData name="Niyathi Aiella" userId="eKzU26yINrlDWc62a15ZiaZpumXRVglwrXr+PfO1e1A=" providerId="None" clId="Web-{D33362FF-CD99-464D-BEC9-12C9190DADB6}" dt="2023-01-26T16:51:24.049" v="6"/>
        <pc:sldMkLst>
          <pc:docMk/>
          <pc:sldMk cId="231112701" sldId="272"/>
        </pc:sldMkLst>
      </pc:sldChg>
      <pc:sldChg chg="addSp delSp modSp new">
        <pc:chgData name="Niyathi Aiella" userId="eKzU26yINrlDWc62a15ZiaZpumXRVglwrXr+PfO1e1A=" providerId="None" clId="Web-{D33362FF-CD99-464D-BEC9-12C9190DADB6}" dt="2023-01-26T16:52:05.347" v="23" actId="14100"/>
        <pc:sldMkLst>
          <pc:docMk/>
          <pc:sldMk cId="3368769017" sldId="272"/>
        </pc:sldMkLst>
        <pc:spChg chg="mod">
          <ac:chgData name="Niyathi Aiella" userId="eKzU26yINrlDWc62a15ZiaZpumXRVglwrXr+PfO1e1A=" providerId="None" clId="Web-{D33362FF-CD99-464D-BEC9-12C9190DADB6}" dt="2023-01-26T16:51:53.925" v="20" actId="1076"/>
          <ac:spMkLst>
            <pc:docMk/>
            <pc:sldMk cId="3368769017" sldId="272"/>
            <ac:spMk id="2" creationId="{17F4A6AD-7FDE-D04A-DED6-51C8494C727A}"/>
          </ac:spMkLst>
        </pc:spChg>
        <pc:spChg chg="del">
          <ac:chgData name="Niyathi Aiella" userId="eKzU26yINrlDWc62a15ZiaZpumXRVglwrXr+PfO1e1A=" providerId="None" clId="Web-{D33362FF-CD99-464D-BEC9-12C9190DADB6}" dt="2023-01-26T16:51:33.221" v="8"/>
          <ac:spMkLst>
            <pc:docMk/>
            <pc:sldMk cId="3368769017" sldId="272"/>
            <ac:spMk id="3" creationId="{809C7C55-50FA-7F96-D8B9-46693D85ACEC}"/>
          </ac:spMkLst>
        </pc:spChg>
        <pc:spChg chg="del">
          <ac:chgData name="Niyathi Aiella" userId="eKzU26yINrlDWc62a15ZiaZpumXRVglwrXr+PfO1e1A=" providerId="None" clId="Web-{D33362FF-CD99-464D-BEC9-12C9190DADB6}" dt="2023-01-26T16:51:34.050" v="9"/>
          <ac:spMkLst>
            <pc:docMk/>
            <pc:sldMk cId="3368769017" sldId="272"/>
            <ac:spMk id="4" creationId="{44A3FD6C-1228-3758-ACA1-96D49D441CE5}"/>
          </ac:spMkLst>
        </pc:spChg>
        <pc:picChg chg="add mod">
          <ac:chgData name="Niyathi Aiella" userId="eKzU26yINrlDWc62a15ZiaZpumXRVglwrXr+PfO1e1A=" providerId="None" clId="Web-{D33362FF-CD99-464D-BEC9-12C9190DADB6}" dt="2023-01-26T16:52:05.347" v="23" actId="14100"/>
          <ac:picMkLst>
            <pc:docMk/>
            <pc:sldMk cId="3368769017" sldId="272"/>
            <ac:picMk id="8" creationId="{4EA0C4C4-C838-6E0E-C881-6574761D5E9F}"/>
          </ac:picMkLst>
        </pc:picChg>
      </pc:sldChg>
    </pc:docChg>
  </pc:docChgLst>
  <pc:docChgLst>
    <pc:chgData name="Niyathi Aiella" userId="eKzU26yINrlDWc62a15ZiaZpumXRVglwrXr+PfO1e1A=" providerId="None" clId="Web-{D41775C9-97AD-43D6-AB0A-1C90BF322DA5}"/>
    <pc:docChg chg="addSld delSld modSld sldOrd">
      <pc:chgData name="Niyathi Aiella" userId="eKzU26yINrlDWc62a15ZiaZpumXRVglwrXr+PfO1e1A=" providerId="None" clId="Web-{D41775C9-97AD-43D6-AB0A-1C90BF322DA5}" dt="2023-02-22T21:27:00.546" v="93"/>
      <pc:docMkLst>
        <pc:docMk/>
      </pc:docMkLst>
      <pc:sldChg chg="del">
        <pc:chgData name="Niyathi Aiella" userId="eKzU26yINrlDWc62a15ZiaZpumXRVglwrXr+PfO1e1A=" providerId="None" clId="Web-{D41775C9-97AD-43D6-AB0A-1C90BF322DA5}" dt="2023-02-22T21:25:16.886" v="89"/>
        <pc:sldMkLst>
          <pc:docMk/>
          <pc:sldMk cId="3704098689" sldId="284"/>
        </pc:sldMkLst>
      </pc:sldChg>
      <pc:sldChg chg="modSp">
        <pc:chgData name="Niyathi Aiella" userId="eKzU26yINrlDWc62a15ZiaZpumXRVglwrXr+PfO1e1A=" providerId="None" clId="Web-{D41775C9-97AD-43D6-AB0A-1C90BF322DA5}" dt="2023-02-22T21:25:36.793" v="91" actId="20577"/>
        <pc:sldMkLst>
          <pc:docMk/>
          <pc:sldMk cId="2462955252" sldId="291"/>
        </pc:sldMkLst>
        <pc:spChg chg="mod">
          <ac:chgData name="Niyathi Aiella" userId="eKzU26yINrlDWc62a15ZiaZpumXRVglwrXr+PfO1e1A=" providerId="None" clId="Web-{D41775C9-97AD-43D6-AB0A-1C90BF322DA5}" dt="2023-02-22T21:25:36.793" v="91" actId="20577"/>
          <ac:spMkLst>
            <pc:docMk/>
            <pc:sldMk cId="2462955252" sldId="291"/>
            <ac:spMk id="7" creationId="{19FC5C4F-03D2-6D40-B166-557C5288C40B}"/>
          </ac:spMkLst>
        </pc:spChg>
      </pc:sldChg>
      <pc:sldChg chg="ord">
        <pc:chgData name="Niyathi Aiella" userId="eKzU26yINrlDWc62a15ZiaZpumXRVglwrXr+PfO1e1A=" providerId="None" clId="Web-{D41775C9-97AD-43D6-AB0A-1C90BF322DA5}" dt="2023-02-22T21:27:00.546" v="93"/>
        <pc:sldMkLst>
          <pc:docMk/>
          <pc:sldMk cId="1157752898" sldId="293"/>
        </pc:sldMkLst>
      </pc:sldChg>
      <pc:sldChg chg="delSp modSp add replId">
        <pc:chgData name="Niyathi Aiella" userId="eKzU26yINrlDWc62a15ZiaZpumXRVglwrXr+PfO1e1A=" providerId="None" clId="Web-{D41775C9-97AD-43D6-AB0A-1C90BF322DA5}" dt="2023-02-22T21:25:29.340" v="90" actId="1076"/>
        <pc:sldMkLst>
          <pc:docMk/>
          <pc:sldMk cId="1614437783" sldId="294"/>
        </pc:sldMkLst>
        <pc:spChg chg="mod">
          <ac:chgData name="Niyathi Aiella" userId="eKzU26yINrlDWc62a15ZiaZpumXRVglwrXr+PfO1e1A=" providerId="None" clId="Web-{D41775C9-97AD-43D6-AB0A-1C90BF322DA5}" dt="2023-02-22T21:21:45.644" v="5" actId="20577"/>
          <ac:spMkLst>
            <pc:docMk/>
            <pc:sldMk cId="1614437783" sldId="294"/>
            <ac:spMk id="2" creationId="{9823CA3E-7459-9231-300D-E211C1D928F3}"/>
          </ac:spMkLst>
        </pc:spChg>
        <pc:spChg chg="mod">
          <ac:chgData name="Niyathi Aiella" userId="eKzU26yINrlDWc62a15ZiaZpumXRVglwrXr+PfO1e1A=" providerId="None" clId="Web-{D41775C9-97AD-43D6-AB0A-1C90BF322DA5}" dt="2023-02-22T21:25:29.340" v="90" actId="1076"/>
          <ac:spMkLst>
            <pc:docMk/>
            <pc:sldMk cId="1614437783" sldId="294"/>
            <ac:spMk id="7" creationId="{19FC5C4F-03D2-6D40-B166-557C5288C40B}"/>
          </ac:spMkLst>
        </pc:spChg>
        <pc:picChg chg="del">
          <ac:chgData name="Niyathi Aiella" userId="eKzU26yINrlDWc62a15ZiaZpumXRVglwrXr+PfO1e1A=" providerId="None" clId="Web-{D41775C9-97AD-43D6-AB0A-1C90BF322DA5}" dt="2023-02-22T21:21:47.050" v="6"/>
          <ac:picMkLst>
            <pc:docMk/>
            <pc:sldMk cId="1614437783" sldId="294"/>
            <ac:picMk id="8" creationId="{8BBF2A4B-2558-BF6D-DDC7-A152535B2B63}"/>
          </ac:picMkLst>
        </pc:picChg>
      </pc:sldChg>
    </pc:docChg>
  </pc:docChgLst>
  <pc:docChgLst>
    <pc:chgData name="Goswami, Tvisha" userId="72e185ed-1d11-4b37-b9fc-770f57cedbbc" providerId="ADAL" clId="{C4F19CD3-45C2-644A-A3F8-78989A48A58A}"/>
    <pc:docChg chg="undo custSel modSld">
      <pc:chgData name="Goswami, Tvisha" userId="72e185ed-1d11-4b37-b9fc-770f57cedbbc" providerId="ADAL" clId="{C4F19CD3-45C2-644A-A3F8-78989A48A58A}" dt="2023-03-24T04:54:03.990" v="1135" actId="255"/>
      <pc:docMkLst>
        <pc:docMk/>
      </pc:docMkLst>
      <pc:sldChg chg="modSp">
        <pc:chgData name="Goswami, Tvisha" userId="72e185ed-1d11-4b37-b9fc-770f57cedbbc" providerId="ADAL" clId="{C4F19CD3-45C2-644A-A3F8-78989A48A58A}" dt="2023-03-24T04:26:44.660" v="1057" actId="2711"/>
        <pc:sldMkLst>
          <pc:docMk/>
          <pc:sldMk cId="1477364684" sldId="266"/>
        </pc:sldMkLst>
        <pc:spChg chg="mod">
          <ac:chgData name="Goswami, Tvisha" userId="72e185ed-1d11-4b37-b9fc-770f57cedbbc" providerId="ADAL" clId="{C4F19CD3-45C2-644A-A3F8-78989A48A58A}" dt="2023-03-24T04:26:33.510" v="1055" actId="2711"/>
          <ac:spMkLst>
            <pc:docMk/>
            <pc:sldMk cId="1477364684" sldId="266"/>
            <ac:spMk id="18" creationId="{F349F1C4-F40E-4B05-B574-1A96A2C22B81}"/>
          </ac:spMkLst>
        </pc:spChg>
        <pc:spChg chg="mod">
          <ac:chgData name="Goswami, Tvisha" userId="72e185ed-1d11-4b37-b9fc-770f57cedbbc" providerId="ADAL" clId="{C4F19CD3-45C2-644A-A3F8-78989A48A58A}" dt="2023-03-24T04:26:40.342" v="1056" actId="2711"/>
          <ac:spMkLst>
            <pc:docMk/>
            <pc:sldMk cId="1477364684" sldId="266"/>
            <ac:spMk id="20" creationId="{464CEBCD-5D13-4C27-8B76-9418CDEAFBC4}"/>
          </ac:spMkLst>
        </pc:spChg>
        <pc:spChg chg="mod">
          <ac:chgData name="Goswami, Tvisha" userId="72e185ed-1d11-4b37-b9fc-770f57cedbbc" providerId="ADAL" clId="{C4F19CD3-45C2-644A-A3F8-78989A48A58A}" dt="2023-03-24T04:26:44.660" v="1057" actId="2711"/>
          <ac:spMkLst>
            <pc:docMk/>
            <pc:sldMk cId="1477364684" sldId="266"/>
            <ac:spMk id="21" creationId="{5B749814-0EE1-4C2D-BD96-2BC01B0CF58C}"/>
          </ac:spMkLst>
        </pc:spChg>
      </pc:sldChg>
      <pc:sldChg chg="modSp mod">
        <pc:chgData name="Goswami, Tvisha" userId="72e185ed-1d11-4b37-b9fc-770f57cedbbc" providerId="ADAL" clId="{C4F19CD3-45C2-644A-A3F8-78989A48A58A}" dt="2023-03-24T04:49:23.156" v="1096"/>
        <pc:sldMkLst>
          <pc:docMk/>
          <pc:sldMk cId="3980011017" sldId="279"/>
        </pc:sldMkLst>
        <pc:spChg chg="mod">
          <ac:chgData name="Goswami, Tvisha" userId="72e185ed-1d11-4b37-b9fc-770f57cedbbc" providerId="ADAL" clId="{C4F19CD3-45C2-644A-A3F8-78989A48A58A}" dt="2023-03-24T04:24:05.173" v="1039" actId="20577"/>
          <ac:spMkLst>
            <pc:docMk/>
            <pc:sldMk cId="3980011017" sldId="279"/>
            <ac:spMk id="2" creationId="{803C0A49-FB6F-757A-6EB9-8523FFAFCB7D}"/>
          </ac:spMkLst>
        </pc:spChg>
        <pc:spChg chg="mod">
          <ac:chgData name="Goswami, Tvisha" userId="72e185ed-1d11-4b37-b9fc-770f57cedbbc" providerId="ADAL" clId="{C4F19CD3-45C2-644A-A3F8-78989A48A58A}" dt="2023-03-24T04:49:23.156" v="1096"/>
          <ac:spMkLst>
            <pc:docMk/>
            <pc:sldMk cId="3980011017" sldId="279"/>
            <ac:spMk id="29" creationId="{233C98C0-3CDA-5CB2-705F-B318ACECF613}"/>
          </ac:spMkLst>
        </pc:spChg>
      </pc:sldChg>
      <pc:sldChg chg="modSp mod">
        <pc:chgData name="Goswami, Tvisha" userId="72e185ed-1d11-4b37-b9fc-770f57cedbbc" providerId="ADAL" clId="{C4F19CD3-45C2-644A-A3F8-78989A48A58A}" dt="2023-03-24T04:53:40.813" v="1133" actId="2711"/>
        <pc:sldMkLst>
          <pc:docMk/>
          <pc:sldMk cId="2462955252" sldId="291"/>
        </pc:sldMkLst>
        <pc:spChg chg="mod">
          <ac:chgData name="Goswami, Tvisha" userId="72e185ed-1d11-4b37-b9fc-770f57cedbbc" providerId="ADAL" clId="{C4F19CD3-45C2-644A-A3F8-78989A48A58A}" dt="2023-03-24T04:24:54.614" v="1047" actId="114"/>
          <ac:spMkLst>
            <pc:docMk/>
            <pc:sldMk cId="2462955252" sldId="291"/>
            <ac:spMk id="2" creationId="{9823CA3E-7459-9231-300D-E211C1D928F3}"/>
          </ac:spMkLst>
        </pc:spChg>
        <pc:spChg chg="mod">
          <ac:chgData name="Goswami, Tvisha" userId="72e185ed-1d11-4b37-b9fc-770f57cedbbc" providerId="ADAL" clId="{C4F19CD3-45C2-644A-A3F8-78989A48A58A}" dt="2023-03-24T04:53:40.813" v="1133" actId="2711"/>
          <ac:spMkLst>
            <pc:docMk/>
            <pc:sldMk cId="2462955252" sldId="291"/>
            <ac:spMk id="7" creationId="{19FC5C4F-03D2-6D40-B166-557C5288C40B}"/>
          </ac:spMkLst>
        </pc:spChg>
      </pc:sldChg>
      <pc:sldChg chg="modSp mod">
        <pc:chgData name="Goswami, Tvisha" userId="72e185ed-1d11-4b37-b9fc-770f57cedbbc" providerId="ADAL" clId="{C4F19CD3-45C2-644A-A3F8-78989A48A58A}" dt="2023-03-24T04:45:54.854" v="1076" actId="14838"/>
        <pc:sldMkLst>
          <pc:docMk/>
          <pc:sldMk cId="1209048643" sldId="300"/>
        </pc:sldMkLst>
        <pc:spChg chg="mod">
          <ac:chgData name="Goswami, Tvisha" userId="72e185ed-1d11-4b37-b9fc-770f57cedbbc" providerId="ADAL" clId="{C4F19CD3-45C2-644A-A3F8-78989A48A58A}" dt="2023-03-24T04:45:54.854" v="1076" actId="14838"/>
          <ac:spMkLst>
            <pc:docMk/>
            <pc:sldMk cId="1209048643" sldId="300"/>
            <ac:spMk id="29" creationId="{F98F6292-8490-4B96-997D-9B1E1381C71C}"/>
          </ac:spMkLst>
        </pc:spChg>
      </pc:sldChg>
      <pc:sldChg chg="modSp mod">
        <pc:chgData name="Goswami, Tvisha" userId="72e185ed-1d11-4b37-b9fc-770f57cedbbc" providerId="ADAL" clId="{C4F19CD3-45C2-644A-A3F8-78989A48A58A}" dt="2023-03-24T04:28:01.685" v="1070" actId="2711"/>
        <pc:sldMkLst>
          <pc:docMk/>
          <pc:sldMk cId="2924175880" sldId="305"/>
        </pc:sldMkLst>
        <pc:spChg chg="mod">
          <ac:chgData name="Goswami, Tvisha" userId="72e185ed-1d11-4b37-b9fc-770f57cedbbc" providerId="ADAL" clId="{C4F19CD3-45C2-644A-A3F8-78989A48A58A}" dt="2023-03-24T04:24:29.502" v="1042" actId="1076"/>
          <ac:spMkLst>
            <pc:docMk/>
            <pc:sldMk cId="2924175880" sldId="305"/>
            <ac:spMk id="2" creationId="{157B785B-7419-6444-8F7C-456DADFC9CDE}"/>
          </ac:spMkLst>
        </pc:spChg>
        <pc:spChg chg="mod">
          <ac:chgData name="Goswami, Tvisha" userId="72e185ed-1d11-4b37-b9fc-770f57cedbbc" providerId="ADAL" clId="{C4F19CD3-45C2-644A-A3F8-78989A48A58A}" dt="2023-03-24T04:27:46.957" v="1066" actId="2711"/>
          <ac:spMkLst>
            <pc:docMk/>
            <pc:sldMk cId="2924175880" sldId="305"/>
            <ac:spMk id="34" creationId="{B996C0C4-0634-47C4-BFA3-220C76F8BA3F}"/>
          </ac:spMkLst>
        </pc:spChg>
        <pc:spChg chg="mod">
          <ac:chgData name="Goswami, Tvisha" userId="72e185ed-1d11-4b37-b9fc-770f57cedbbc" providerId="ADAL" clId="{C4F19CD3-45C2-644A-A3F8-78989A48A58A}" dt="2023-03-24T04:27:50.971" v="1067" actId="2711"/>
          <ac:spMkLst>
            <pc:docMk/>
            <pc:sldMk cId="2924175880" sldId="305"/>
            <ac:spMk id="36" creationId="{75B59355-90FC-48F6-AB81-6E8134DA28C7}"/>
          </ac:spMkLst>
        </pc:spChg>
        <pc:spChg chg="mod">
          <ac:chgData name="Goswami, Tvisha" userId="72e185ed-1d11-4b37-b9fc-770f57cedbbc" providerId="ADAL" clId="{C4F19CD3-45C2-644A-A3F8-78989A48A58A}" dt="2023-03-24T04:27:54.425" v="1068" actId="2711"/>
          <ac:spMkLst>
            <pc:docMk/>
            <pc:sldMk cId="2924175880" sldId="305"/>
            <ac:spMk id="38" creationId="{94B3965A-F7F0-428F-BD5A-C789BEE9999C}"/>
          </ac:spMkLst>
        </pc:spChg>
        <pc:spChg chg="mod">
          <ac:chgData name="Goswami, Tvisha" userId="72e185ed-1d11-4b37-b9fc-770f57cedbbc" providerId="ADAL" clId="{C4F19CD3-45C2-644A-A3F8-78989A48A58A}" dt="2023-03-24T04:27:57.960" v="1069" actId="2711"/>
          <ac:spMkLst>
            <pc:docMk/>
            <pc:sldMk cId="2924175880" sldId="305"/>
            <ac:spMk id="40" creationId="{9657FC03-1C38-45B5-AB48-38CC18A84807}"/>
          </ac:spMkLst>
        </pc:spChg>
        <pc:spChg chg="mod">
          <ac:chgData name="Goswami, Tvisha" userId="72e185ed-1d11-4b37-b9fc-770f57cedbbc" providerId="ADAL" clId="{C4F19CD3-45C2-644A-A3F8-78989A48A58A}" dt="2023-03-24T04:28:01.685" v="1070" actId="2711"/>
          <ac:spMkLst>
            <pc:docMk/>
            <pc:sldMk cId="2924175880" sldId="305"/>
            <ac:spMk id="42" creationId="{B2E51B3B-E2E1-4B2F-854D-DC4298F5124B}"/>
          </ac:spMkLst>
        </pc:spChg>
      </pc:sldChg>
      <pc:sldChg chg="modSp mod">
        <pc:chgData name="Goswami, Tvisha" userId="72e185ed-1d11-4b37-b9fc-770f57cedbbc" providerId="ADAL" clId="{C4F19CD3-45C2-644A-A3F8-78989A48A58A}" dt="2023-03-24T04:51:07.467" v="1111" actId="1076"/>
        <pc:sldMkLst>
          <pc:docMk/>
          <pc:sldMk cId="2333321157" sldId="306"/>
        </pc:sldMkLst>
        <pc:spChg chg="mod">
          <ac:chgData name="Goswami, Tvisha" userId="72e185ed-1d11-4b37-b9fc-770f57cedbbc" providerId="ADAL" clId="{C4F19CD3-45C2-644A-A3F8-78989A48A58A}" dt="2023-03-24T04:23:57.727" v="1028" actId="108"/>
          <ac:spMkLst>
            <pc:docMk/>
            <pc:sldMk cId="2333321157" sldId="306"/>
            <ac:spMk id="2" creationId="{157B785B-7419-6444-8F7C-456DADFC9CDE}"/>
          </ac:spMkLst>
        </pc:spChg>
        <pc:spChg chg="mod">
          <ac:chgData name="Goswami, Tvisha" userId="72e185ed-1d11-4b37-b9fc-770f57cedbbc" providerId="ADAL" clId="{C4F19CD3-45C2-644A-A3F8-78989A48A58A}" dt="2023-03-24T04:50:45.300" v="1105" actId="1076"/>
          <ac:spMkLst>
            <pc:docMk/>
            <pc:sldMk cId="2333321157" sldId="306"/>
            <ac:spMk id="22" creationId="{C902753A-E412-4CDF-9B51-670161CE7677}"/>
          </ac:spMkLst>
        </pc:spChg>
        <pc:spChg chg="mod">
          <ac:chgData name="Goswami, Tvisha" userId="72e185ed-1d11-4b37-b9fc-770f57cedbbc" providerId="ADAL" clId="{C4F19CD3-45C2-644A-A3F8-78989A48A58A}" dt="2023-03-24T04:50:53.085" v="1107" actId="1076"/>
          <ac:spMkLst>
            <pc:docMk/>
            <pc:sldMk cId="2333321157" sldId="306"/>
            <ac:spMk id="23" creationId="{9B927B06-5E00-4545-B178-302CE2691FDE}"/>
          </ac:spMkLst>
        </pc:spChg>
        <pc:spChg chg="mod">
          <ac:chgData name="Goswami, Tvisha" userId="72e185ed-1d11-4b37-b9fc-770f57cedbbc" providerId="ADAL" clId="{C4F19CD3-45C2-644A-A3F8-78989A48A58A}" dt="2023-03-24T04:50:59.763" v="1109" actId="1076"/>
          <ac:spMkLst>
            <pc:docMk/>
            <pc:sldMk cId="2333321157" sldId="306"/>
            <ac:spMk id="24" creationId="{E9555E09-A60D-4A68-8ED3-ED57912D76BA}"/>
          </ac:spMkLst>
        </pc:spChg>
        <pc:spChg chg="mod">
          <ac:chgData name="Goswami, Tvisha" userId="72e185ed-1d11-4b37-b9fc-770f57cedbbc" providerId="ADAL" clId="{C4F19CD3-45C2-644A-A3F8-78989A48A58A}" dt="2023-03-24T04:51:07.467" v="1111" actId="1076"/>
          <ac:spMkLst>
            <pc:docMk/>
            <pc:sldMk cId="2333321157" sldId="306"/>
            <ac:spMk id="25" creationId="{D818D8A4-0A7D-404D-8010-4CF52F0C69A9}"/>
          </ac:spMkLst>
        </pc:spChg>
      </pc:sldChg>
      <pc:sldChg chg="modSp mod">
        <pc:chgData name="Goswami, Tvisha" userId="72e185ed-1d11-4b37-b9fc-770f57cedbbc" providerId="ADAL" clId="{C4F19CD3-45C2-644A-A3F8-78989A48A58A}" dt="2023-03-24T04:54:03.990" v="1135" actId="255"/>
        <pc:sldMkLst>
          <pc:docMk/>
          <pc:sldMk cId="3675948608" sldId="308"/>
        </pc:sldMkLst>
        <pc:spChg chg="mod">
          <ac:chgData name="Goswami, Tvisha" userId="72e185ed-1d11-4b37-b9fc-770f57cedbbc" providerId="ADAL" clId="{C4F19CD3-45C2-644A-A3F8-78989A48A58A}" dt="2023-03-24T04:25:00.179" v="1048" actId="114"/>
          <ac:spMkLst>
            <pc:docMk/>
            <pc:sldMk cId="3675948608" sldId="308"/>
            <ac:spMk id="2" creationId="{0093D30A-B333-8561-AAB7-1FE002B8530F}"/>
          </ac:spMkLst>
        </pc:spChg>
        <pc:spChg chg="mod">
          <ac:chgData name="Goswami, Tvisha" userId="72e185ed-1d11-4b37-b9fc-770f57cedbbc" providerId="ADAL" clId="{C4F19CD3-45C2-644A-A3F8-78989A48A58A}" dt="2023-03-24T04:54:03.990" v="1135" actId="255"/>
          <ac:spMkLst>
            <pc:docMk/>
            <pc:sldMk cId="3675948608" sldId="308"/>
            <ac:spMk id="12" creationId="{C737CF56-B22E-949E-5DEB-85CA68C48DD0}"/>
          </ac:spMkLst>
        </pc:spChg>
      </pc:sldChg>
      <pc:sldChg chg="addSp delSp modSp mod delAnim modAnim">
        <pc:chgData name="Goswami, Tvisha" userId="72e185ed-1d11-4b37-b9fc-770f57cedbbc" providerId="ADAL" clId="{C4F19CD3-45C2-644A-A3F8-78989A48A58A}" dt="2023-03-24T04:47:52.312" v="1088" actId="255"/>
        <pc:sldMkLst>
          <pc:docMk/>
          <pc:sldMk cId="4272907973" sldId="313"/>
        </pc:sldMkLst>
        <pc:spChg chg="del mod">
          <ac:chgData name="Goswami, Tvisha" userId="72e185ed-1d11-4b37-b9fc-770f57cedbbc" providerId="ADAL" clId="{C4F19CD3-45C2-644A-A3F8-78989A48A58A}" dt="2023-03-24T04:13:48.285" v="933" actId="478"/>
          <ac:spMkLst>
            <pc:docMk/>
            <pc:sldMk cId="4272907973" sldId="313"/>
            <ac:spMk id="4" creationId="{7C23D22A-116B-C2C5-92AB-D28700501E44}"/>
          </ac:spMkLst>
        </pc:spChg>
        <pc:spChg chg="add del mod">
          <ac:chgData name="Goswami, Tvisha" userId="72e185ed-1d11-4b37-b9fc-770f57cedbbc" providerId="ADAL" clId="{C4F19CD3-45C2-644A-A3F8-78989A48A58A}" dt="2023-03-24T04:20:40.821" v="1006" actId="478"/>
          <ac:spMkLst>
            <pc:docMk/>
            <pc:sldMk cId="4272907973" sldId="313"/>
            <ac:spMk id="19" creationId="{F23FCED6-554A-8391-2C0D-D4F7AC89592A}"/>
          </ac:spMkLst>
        </pc:spChg>
        <pc:spChg chg="add del mod">
          <ac:chgData name="Goswami, Tvisha" userId="72e185ed-1d11-4b37-b9fc-770f57cedbbc" providerId="ADAL" clId="{C4F19CD3-45C2-644A-A3F8-78989A48A58A}" dt="2023-03-24T04:21:08.533" v="1012" actId="478"/>
          <ac:spMkLst>
            <pc:docMk/>
            <pc:sldMk cId="4272907973" sldId="313"/>
            <ac:spMk id="21" creationId="{C009620D-090C-63F2-A2D5-C66219992600}"/>
          </ac:spMkLst>
        </pc:spChg>
        <pc:spChg chg="add del mod">
          <ac:chgData name="Goswami, Tvisha" userId="72e185ed-1d11-4b37-b9fc-770f57cedbbc" providerId="ADAL" clId="{C4F19CD3-45C2-644A-A3F8-78989A48A58A}" dt="2023-03-24T04:21:42.566" v="1020" actId="478"/>
          <ac:spMkLst>
            <pc:docMk/>
            <pc:sldMk cId="4272907973" sldId="313"/>
            <ac:spMk id="23" creationId="{E68B4FA6-3455-7006-CCF1-8F12EE60CBCD}"/>
          </ac:spMkLst>
        </pc:spChg>
        <pc:spChg chg="del mod">
          <ac:chgData name="Goswami, Tvisha" userId="72e185ed-1d11-4b37-b9fc-770f57cedbbc" providerId="ADAL" clId="{C4F19CD3-45C2-644A-A3F8-78989A48A58A}" dt="2023-03-24T04:01:29.506" v="125" actId="478"/>
          <ac:spMkLst>
            <pc:docMk/>
            <pc:sldMk cId="4272907973" sldId="313"/>
            <ac:spMk id="24" creationId="{99FF379F-FA63-2AD7-BE40-D50A53CF0C63}"/>
          </ac:spMkLst>
        </pc:spChg>
        <pc:spChg chg="del mod">
          <ac:chgData name="Goswami, Tvisha" userId="72e185ed-1d11-4b37-b9fc-770f57cedbbc" providerId="ADAL" clId="{C4F19CD3-45C2-644A-A3F8-78989A48A58A}" dt="2023-03-24T04:01:35.914" v="129" actId="478"/>
          <ac:spMkLst>
            <pc:docMk/>
            <pc:sldMk cId="4272907973" sldId="313"/>
            <ac:spMk id="26" creationId="{8A45CAA1-ECA6-6F6E-FD2A-74B134CB3FF8}"/>
          </ac:spMkLst>
        </pc:spChg>
        <pc:spChg chg="del mod">
          <ac:chgData name="Goswami, Tvisha" userId="72e185ed-1d11-4b37-b9fc-770f57cedbbc" providerId="ADAL" clId="{C4F19CD3-45C2-644A-A3F8-78989A48A58A}" dt="2023-03-24T04:01:30.728" v="126" actId="478"/>
          <ac:spMkLst>
            <pc:docMk/>
            <pc:sldMk cId="4272907973" sldId="313"/>
            <ac:spMk id="27" creationId="{1CEC2CCD-15BE-A65B-6EA9-A681D3A5746E}"/>
          </ac:spMkLst>
        </pc:spChg>
        <pc:spChg chg="del mod">
          <ac:chgData name="Goswami, Tvisha" userId="72e185ed-1d11-4b37-b9fc-770f57cedbbc" providerId="ADAL" clId="{C4F19CD3-45C2-644A-A3F8-78989A48A58A}" dt="2023-03-24T04:01:33.106" v="127" actId="478"/>
          <ac:spMkLst>
            <pc:docMk/>
            <pc:sldMk cId="4272907973" sldId="313"/>
            <ac:spMk id="28" creationId="{C2E068F1-05AE-10A1-B1F7-34A6D6B35587}"/>
          </ac:spMkLst>
        </pc:spChg>
        <pc:spChg chg="add del mod">
          <ac:chgData name="Goswami, Tvisha" userId="72e185ed-1d11-4b37-b9fc-770f57cedbbc" providerId="ADAL" clId="{C4F19CD3-45C2-644A-A3F8-78989A48A58A}" dt="2023-03-24T04:22:01.790" v="1025" actId="478"/>
          <ac:spMkLst>
            <pc:docMk/>
            <pc:sldMk cId="4272907973" sldId="313"/>
            <ac:spMk id="35" creationId="{898B088A-02DC-DC44-4C56-A012EFE9DAB1}"/>
          </ac:spMkLst>
        </pc:spChg>
        <pc:spChg chg="add mod">
          <ac:chgData name="Goswami, Tvisha" userId="72e185ed-1d11-4b37-b9fc-770f57cedbbc" providerId="ADAL" clId="{C4F19CD3-45C2-644A-A3F8-78989A48A58A}" dt="2023-03-24T04:47:05.694" v="1080" actId="255"/>
          <ac:spMkLst>
            <pc:docMk/>
            <pc:sldMk cId="4272907973" sldId="313"/>
            <ac:spMk id="36" creationId="{B3EAD746-64E9-B211-222E-39820ED56385}"/>
          </ac:spMkLst>
        </pc:spChg>
        <pc:spChg chg="add mod">
          <ac:chgData name="Goswami, Tvisha" userId="72e185ed-1d11-4b37-b9fc-770f57cedbbc" providerId="ADAL" clId="{C4F19CD3-45C2-644A-A3F8-78989A48A58A}" dt="2023-03-24T04:47:22.584" v="1083" actId="255"/>
          <ac:spMkLst>
            <pc:docMk/>
            <pc:sldMk cId="4272907973" sldId="313"/>
            <ac:spMk id="37" creationId="{1DE1C47A-5F77-6076-85B1-0E0F80DE1197}"/>
          </ac:spMkLst>
        </pc:spChg>
        <pc:spChg chg="add mod">
          <ac:chgData name="Goswami, Tvisha" userId="72e185ed-1d11-4b37-b9fc-770f57cedbbc" providerId="ADAL" clId="{C4F19CD3-45C2-644A-A3F8-78989A48A58A}" dt="2023-03-24T04:47:38.890" v="1085" actId="2711"/>
          <ac:spMkLst>
            <pc:docMk/>
            <pc:sldMk cId="4272907973" sldId="313"/>
            <ac:spMk id="38" creationId="{765A9861-BDA3-34E2-E6C0-2C4C16A73DBA}"/>
          </ac:spMkLst>
        </pc:spChg>
        <pc:spChg chg="add mod">
          <ac:chgData name="Goswami, Tvisha" userId="72e185ed-1d11-4b37-b9fc-770f57cedbbc" providerId="ADAL" clId="{C4F19CD3-45C2-644A-A3F8-78989A48A58A}" dt="2023-03-24T04:47:52.312" v="1088" actId="255"/>
          <ac:spMkLst>
            <pc:docMk/>
            <pc:sldMk cId="4272907973" sldId="313"/>
            <ac:spMk id="39" creationId="{93881A67-3D5D-B7E6-DD3C-85DC97462D38}"/>
          </ac:spMkLst>
        </pc:spChg>
        <pc:picChg chg="add del mod">
          <ac:chgData name="Goswami, Tvisha" userId="72e185ed-1d11-4b37-b9fc-770f57cedbbc" providerId="ADAL" clId="{C4F19CD3-45C2-644A-A3F8-78989A48A58A}" dt="2023-03-24T04:01:01.293" v="121" actId="478"/>
          <ac:picMkLst>
            <pc:docMk/>
            <pc:sldMk cId="4272907973" sldId="313"/>
            <ac:picMk id="7" creationId="{BE105B4B-E1EE-201D-2ABD-113C77E338D1}"/>
          </ac:picMkLst>
        </pc:picChg>
        <pc:picChg chg="add del mod">
          <ac:chgData name="Goswami, Tvisha" userId="72e185ed-1d11-4b37-b9fc-770f57cedbbc" providerId="ADAL" clId="{C4F19CD3-45C2-644A-A3F8-78989A48A58A}" dt="2023-03-24T04:01:02.750" v="122" actId="478"/>
          <ac:picMkLst>
            <pc:docMk/>
            <pc:sldMk cId="4272907973" sldId="313"/>
            <ac:picMk id="9" creationId="{2FEC01BC-6C38-897C-874C-6D1E2BA3A813}"/>
          </ac:picMkLst>
        </pc:picChg>
        <pc:picChg chg="add mod">
          <ac:chgData name="Goswami, Tvisha" userId="72e185ed-1d11-4b37-b9fc-770f57cedbbc" providerId="ADAL" clId="{C4F19CD3-45C2-644A-A3F8-78989A48A58A}" dt="2023-03-24T04:20:43.831" v="1007" actId="1076"/>
          <ac:picMkLst>
            <pc:docMk/>
            <pc:sldMk cId="4272907973" sldId="313"/>
            <ac:picMk id="11" creationId="{7F5791A1-E639-B26F-FC31-643144D9A512}"/>
          </ac:picMkLst>
        </pc:picChg>
        <pc:picChg chg="add del mod">
          <ac:chgData name="Goswami, Tvisha" userId="72e185ed-1d11-4b37-b9fc-770f57cedbbc" providerId="ADAL" clId="{C4F19CD3-45C2-644A-A3F8-78989A48A58A}" dt="2023-03-24T04:05:10.904" v="136" actId="478"/>
          <ac:picMkLst>
            <pc:docMk/>
            <pc:sldMk cId="4272907973" sldId="313"/>
            <ac:picMk id="13" creationId="{79F252FA-106C-7A83-7CEC-F39D46FD12A4}"/>
          </ac:picMkLst>
        </pc:picChg>
        <pc:picChg chg="add mod">
          <ac:chgData name="Goswami, Tvisha" userId="72e185ed-1d11-4b37-b9fc-770f57cedbbc" providerId="ADAL" clId="{C4F19CD3-45C2-644A-A3F8-78989A48A58A}" dt="2023-03-24T04:11:19.851" v="645" actId="1076"/>
          <ac:picMkLst>
            <pc:docMk/>
            <pc:sldMk cId="4272907973" sldId="313"/>
            <ac:picMk id="15" creationId="{8585CFDA-A112-ADCC-AAE3-DA9376BAEED1}"/>
          </ac:picMkLst>
        </pc:picChg>
        <pc:picChg chg="add mod">
          <ac:chgData name="Goswami, Tvisha" userId="72e185ed-1d11-4b37-b9fc-770f57cedbbc" providerId="ADAL" clId="{C4F19CD3-45C2-644A-A3F8-78989A48A58A}" dt="2023-03-24T04:11:39.902" v="648" actId="1076"/>
          <ac:picMkLst>
            <pc:docMk/>
            <pc:sldMk cId="4272907973" sldId="313"/>
            <ac:picMk id="17" creationId="{61E9DAC3-E677-0D5C-EC10-630C41ABD127}"/>
          </ac:picMkLst>
        </pc:picChg>
        <pc:picChg chg="add del mod">
          <ac:chgData name="Goswami, Tvisha" userId="72e185ed-1d11-4b37-b9fc-770f57cedbbc" providerId="ADAL" clId="{C4F19CD3-45C2-644A-A3F8-78989A48A58A}" dt="2023-03-24T04:09:20.604" v="443" actId="478"/>
          <ac:picMkLst>
            <pc:docMk/>
            <pc:sldMk cId="4272907973" sldId="313"/>
            <ac:picMk id="18" creationId="{13857E22-92C4-E1E3-A25C-0AD77E98DE61}"/>
          </ac:picMkLst>
        </pc:picChg>
        <pc:picChg chg="add del mod">
          <ac:chgData name="Goswami, Tvisha" userId="72e185ed-1d11-4b37-b9fc-770f57cedbbc" providerId="ADAL" clId="{C4F19CD3-45C2-644A-A3F8-78989A48A58A}" dt="2023-03-24T04:07:55.508" v="301" actId="478"/>
          <ac:picMkLst>
            <pc:docMk/>
            <pc:sldMk cId="4272907973" sldId="313"/>
            <ac:picMk id="20" creationId="{5DCB9F87-DFBE-D000-6DFD-DD72626E8146}"/>
          </ac:picMkLst>
        </pc:picChg>
        <pc:picChg chg="del mod">
          <ac:chgData name="Goswami, Tvisha" userId="72e185ed-1d11-4b37-b9fc-770f57cedbbc" providerId="ADAL" clId="{C4F19CD3-45C2-644A-A3F8-78989A48A58A}" dt="2023-03-24T04:01:27.158" v="124" actId="478"/>
          <ac:picMkLst>
            <pc:docMk/>
            <pc:sldMk cId="4272907973" sldId="313"/>
            <ac:picMk id="22" creationId="{22993E28-7FEE-923C-7F0E-8913942F3848}"/>
          </ac:picMkLst>
        </pc:picChg>
        <pc:picChg chg="add del mod">
          <ac:chgData name="Goswami, Tvisha" userId="72e185ed-1d11-4b37-b9fc-770f57cedbbc" providerId="ADAL" clId="{C4F19CD3-45C2-644A-A3F8-78989A48A58A}" dt="2023-03-24T04:09:52.285" v="446" actId="478"/>
          <ac:picMkLst>
            <pc:docMk/>
            <pc:sldMk cId="4272907973" sldId="313"/>
            <ac:picMk id="29" creationId="{27FC4A51-F524-2CE1-563D-90ADBC868C49}"/>
          </ac:picMkLst>
        </pc:picChg>
        <pc:picChg chg="del">
          <ac:chgData name="Goswami, Tvisha" userId="72e185ed-1d11-4b37-b9fc-770f57cedbbc" providerId="ADAL" clId="{C4F19CD3-45C2-644A-A3F8-78989A48A58A}" dt="2023-03-24T04:01:04.164" v="123" actId="478"/>
          <ac:picMkLst>
            <pc:docMk/>
            <pc:sldMk cId="4272907973" sldId="313"/>
            <ac:picMk id="30" creationId="{B7FE6E66-2848-5196-A536-FC0B2DB6AB10}"/>
          </ac:picMkLst>
        </pc:picChg>
        <pc:picChg chg="add del mod">
          <ac:chgData name="Goswami, Tvisha" userId="72e185ed-1d11-4b37-b9fc-770f57cedbbc" providerId="ADAL" clId="{C4F19CD3-45C2-644A-A3F8-78989A48A58A}" dt="2023-03-24T04:09:52.285" v="446" actId="478"/>
          <ac:picMkLst>
            <pc:docMk/>
            <pc:sldMk cId="4272907973" sldId="313"/>
            <ac:picMk id="32" creationId="{161F2BD5-77D6-8936-5991-E3AB47DA19F1}"/>
          </ac:picMkLst>
        </pc:picChg>
        <pc:picChg chg="add mod">
          <ac:chgData name="Goswami, Tvisha" userId="72e185ed-1d11-4b37-b9fc-770f57cedbbc" providerId="ADAL" clId="{C4F19CD3-45C2-644A-A3F8-78989A48A58A}" dt="2023-03-24T04:19:36.642" v="998" actId="1076"/>
          <ac:picMkLst>
            <pc:docMk/>
            <pc:sldMk cId="4272907973" sldId="313"/>
            <ac:picMk id="34" creationId="{F390F073-D55C-9AB1-736B-C255B833F946}"/>
          </ac:picMkLst>
        </pc:picChg>
      </pc:sldChg>
      <pc:sldChg chg="modSp mod">
        <pc:chgData name="Goswami, Tvisha" userId="72e185ed-1d11-4b37-b9fc-770f57cedbbc" providerId="ADAL" clId="{C4F19CD3-45C2-644A-A3F8-78989A48A58A}" dt="2023-03-24T04:27:31.544" v="1065" actId="1076"/>
        <pc:sldMkLst>
          <pc:docMk/>
          <pc:sldMk cId="4091144361" sldId="315"/>
        </pc:sldMkLst>
        <pc:spChg chg="mod">
          <ac:chgData name="Goswami, Tvisha" userId="72e185ed-1d11-4b37-b9fc-770f57cedbbc" providerId="ADAL" clId="{C4F19CD3-45C2-644A-A3F8-78989A48A58A}" dt="2023-03-24T04:26:51.773" v="1058" actId="2711"/>
          <ac:spMkLst>
            <pc:docMk/>
            <pc:sldMk cId="4091144361" sldId="315"/>
            <ac:spMk id="76" creationId="{E99E2A91-F9D6-6BB9-A68C-F05ACD818E13}"/>
          </ac:spMkLst>
        </pc:spChg>
        <pc:spChg chg="mod">
          <ac:chgData name="Goswami, Tvisha" userId="72e185ed-1d11-4b37-b9fc-770f57cedbbc" providerId="ADAL" clId="{C4F19CD3-45C2-644A-A3F8-78989A48A58A}" dt="2023-03-24T04:27:02.457" v="1060" actId="2711"/>
          <ac:spMkLst>
            <pc:docMk/>
            <pc:sldMk cId="4091144361" sldId="315"/>
            <ac:spMk id="77" creationId="{9C00A29A-0A42-8FEB-9A0A-67D4ED77506F}"/>
          </ac:spMkLst>
        </pc:spChg>
        <pc:spChg chg="mod">
          <ac:chgData name="Goswami, Tvisha" userId="72e185ed-1d11-4b37-b9fc-770f57cedbbc" providerId="ADAL" clId="{C4F19CD3-45C2-644A-A3F8-78989A48A58A}" dt="2023-03-24T04:26:56.825" v="1059" actId="2711"/>
          <ac:spMkLst>
            <pc:docMk/>
            <pc:sldMk cId="4091144361" sldId="315"/>
            <ac:spMk id="78" creationId="{98280AA1-9A02-ACFB-825A-50564B23D071}"/>
          </ac:spMkLst>
        </pc:spChg>
        <pc:spChg chg="mod">
          <ac:chgData name="Goswami, Tvisha" userId="72e185ed-1d11-4b37-b9fc-770f57cedbbc" providerId="ADAL" clId="{C4F19CD3-45C2-644A-A3F8-78989A48A58A}" dt="2023-03-24T04:27:31.544" v="1065" actId="1076"/>
          <ac:spMkLst>
            <pc:docMk/>
            <pc:sldMk cId="4091144361" sldId="315"/>
            <ac:spMk id="79" creationId="{446FDB04-5232-0E15-56FA-9081A8DCA160}"/>
          </ac:spMkLst>
        </pc:spChg>
        <pc:spChg chg="mod">
          <ac:chgData name="Goswami, Tvisha" userId="72e185ed-1d11-4b37-b9fc-770f57cedbbc" providerId="ADAL" clId="{C4F19CD3-45C2-644A-A3F8-78989A48A58A}" dt="2023-03-24T04:27:20.455" v="1063" actId="2711"/>
          <ac:spMkLst>
            <pc:docMk/>
            <pc:sldMk cId="4091144361" sldId="315"/>
            <ac:spMk id="80" creationId="{AC3CB875-47D5-05FE-AC1C-1E522EE3D290}"/>
          </ac:spMkLst>
        </pc:spChg>
        <pc:spChg chg="mod">
          <ac:chgData name="Goswami, Tvisha" userId="72e185ed-1d11-4b37-b9fc-770f57cedbbc" providerId="ADAL" clId="{C4F19CD3-45C2-644A-A3F8-78989A48A58A}" dt="2023-03-24T04:27:13.220" v="1062" actId="255"/>
          <ac:spMkLst>
            <pc:docMk/>
            <pc:sldMk cId="4091144361" sldId="315"/>
            <ac:spMk id="81" creationId="{3CB8A933-62B1-B32E-63F9-6CAEE907B61A}"/>
          </ac:spMkLst>
        </pc:spChg>
      </pc:sldChg>
      <pc:sldChg chg="modSp mod">
        <pc:chgData name="Goswami, Tvisha" userId="72e185ed-1d11-4b37-b9fc-770f57cedbbc" providerId="ADAL" clId="{C4F19CD3-45C2-644A-A3F8-78989A48A58A}" dt="2023-03-24T04:53:04.680" v="1125" actId="255"/>
        <pc:sldMkLst>
          <pc:docMk/>
          <pc:sldMk cId="2347634242" sldId="316"/>
        </pc:sldMkLst>
        <pc:spChg chg="mod">
          <ac:chgData name="Goswami, Tvisha" userId="72e185ed-1d11-4b37-b9fc-770f57cedbbc" providerId="ADAL" clId="{C4F19CD3-45C2-644A-A3F8-78989A48A58A}" dt="2023-03-24T04:24:36.244" v="1043" actId="108"/>
          <ac:spMkLst>
            <pc:docMk/>
            <pc:sldMk cId="2347634242" sldId="316"/>
            <ac:spMk id="2" creationId="{0093D30A-B333-8561-AAB7-1FE002B8530F}"/>
          </ac:spMkLst>
        </pc:spChg>
        <pc:spChg chg="mod">
          <ac:chgData name="Goswami, Tvisha" userId="72e185ed-1d11-4b37-b9fc-770f57cedbbc" providerId="ADAL" clId="{C4F19CD3-45C2-644A-A3F8-78989A48A58A}" dt="2023-03-24T04:53:04.680" v="1125" actId="255"/>
          <ac:spMkLst>
            <pc:docMk/>
            <pc:sldMk cId="2347634242" sldId="316"/>
            <ac:spMk id="12" creationId="{C737CF56-B22E-949E-5DEB-85CA68C48DD0}"/>
          </ac:spMkLst>
        </pc:spChg>
        <pc:graphicFrameChg chg="modGraphic">
          <ac:chgData name="Goswami, Tvisha" userId="72e185ed-1d11-4b37-b9fc-770f57cedbbc" providerId="ADAL" clId="{C4F19CD3-45C2-644A-A3F8-78989A48A58A}" dt="2023-03-24T04:22:41.910" v="1027" actId="122"/>
          <ac:graphicFrameMkLst>
            <pc:docMk/>
            <pc:sldMk cId="2347634242" sldId="316"/>
            <ac:graphicFrameMk id="9" creationId="{037347A0-7C34-81A2-1009-345CBEBD306A}"/>
          </ac:graphicFrameMkLst>
        </pc:graphicFrameChg>
      </pc:sldChg>
      <pc:sldChg chg="addSp delSp modSp mod">
        <pc:chgData name="Goswami, Tvisha" userId="72e185ed-1d11-4b37-b9fc-770f57cedbbc" providerId="ADAL" clId="{C4F19CD3-45C2-644A-A3F8-78989A48A58A}" dt="2023-03-24T04:25:08.843" v="1052" actId="20577"/>
        <pc:sldMkLst>
          <pc:docMk/>
          <pc:sldMk cId="1700148699" sldId="317"/>
        </pc:sldMkLst>
        <pc:spChg chg="mod">
          <ac:chgData name="Goswami, Tvisha" userId="72e185ed-1d11-4b37-b9fc-770f57cedbbc" providerId="ADAL" clId="{C4F19CD3-45C2-644A-A3F8-78989A48A58A}" dt="2023-03-24T04:25:08.843" v="1052" actId="20577"/>
          <ac:spMkLst>
            <pc:docMk/>
            <pc:sldMk cId="1700148699" sldId="317"/>
            <ac:spMk id="2" creationId="{E0BFB3EE-7199-084A-FBF3-DA47079F16F0}"/>
          </ac:spMkLst>
        </pc:spChg>
        <pc:spChg chg="add del mod">
          <ac:chgData name="Goswami, Tvisha" userId="72e185ed-1d11-4b37-b9fc-770f57cedbbc" providerId="ADAL" clId="{C4F19CD3-45C2-644A-A3F8-78989A48A58A}" dt="2023-03-24T02:45:11.596" v="2"/>
          <ac:spMkLst>
            <pc:docMk/>
            <pc:sldMk cId="1700148699" sldId="317"/>
            <ac:spMk id="3" creationId="{1B4E604D-3AEA-DCBE-4BA5-A9848A74FB13}"/>
          </ac:spMkLst>
        </pc:spChg>
      </pc:sldChg>
      <pc:sldChg chg="modSp mod">
        <pc:chgData name="Goswami, Tvisha" userId="72e185ed-1d11-4b37-b9fc-770f57cedbbc" providerId="ADAL" clId="{C4F19CD3-45C2-644A-A3F8-78989A48A58A}" dt="2023-03-24T04:53:29.997" v="1132" actId="2711"/>
        <pc:sldMkLst>
          <pc:docMk/>
          <pc:sldMk cId="3220146489" sldId="318"/>
        </pc:sldMkLst>
        <pc:spChg chg="mod">
          <ac:chgData name="Goswami, Tvisha" userId="72e185ed-1d11-4b37-b9fc-770f57cedbbc" providerId="ADAL" clId="{C4F19CD3-45C2-644A-A3F8-78989A48A58A}" dt="2023-03-24T04:24:48.346" v="1046" actId="114"/>
          <ac:spMkLst>
            <pc:docMk/>
            <pc:sldMk cId="3220146489" sldId="318"/>
            <ac:spMk id="2" creationId="{0093D30A-B333-8561-AAB7-1FE002B8530F}"/>
          </ac:spMkLst>
        </pc:spChg>
        <pc:spChg chg="mod">
          <ac:chgData name="Goswami, Tvisha" userId="72e185ed-1d11-4b37-b9fc-770f57cedbbc" providerId="ADAL" clId="{C4F19CD3-45C2-644A-A3F8-78989A48A58A}" dt="2023-03-24T04:53:29.997" v="1132" actId="2711"/>
          <ac:spMkLst>
            <pc:docMk/>
            <pc:sldMk cId="3220146489" sldId="318"/>
            <ac:spMk id="12" creationId="{C737CF56-B22E-949E-5DEB-85CA68C48DD0}"/>
          </ac:spMkLst>
        </pc:spChg>
      </pc:sldChg>
      <pc:sldChg chg="modSp mod">
        <pc:chgData name="Goswami, Tvisha" userId="72e185ed-1d11-4b37-b9fc-770f57cedbbc" providerId="ADAL" clId="{C4F19CD3-45C2-644A-A3F8-78989A48A58A}" dt="2023-03-24T04:44:52.519" v="1074" actId="12"/>
        <pc:sldMkLst>
          <pc:docMk/>
          <pc:sldMk cId="3457746566" sldId="319"/>
        </pc:sldMkLst>
        <pc:spChg chg="mod">
          <ac:chgData name="Goswami, Tvisha" userId="72e185ed-1d11-4b37-b9fc-770f57cedbbc" providerId="ADAL" clId="{C4F19CD3-45C2-644A-A3F8-78989A48A58A}" dt="2023-03-24T04:44:52.519" v="1074" actId="12"/>
          <ac:spMkLst>
            <pc:docMk/>
            <pc:sldMk cId="3457746566" sldId="319"/>
            <ac:spMk id="5" creationId="{B5FEF09A-EFEF-19AF-0E0E-AF9DED7A85E0}"/>
          </ac:spMkLst>
        </pc:spChg>
      </pc:sldChg>
      <pc:sldChg chg="modSp mod">
        <pc:chgData name="Goswami, Tvisha" userId="72e185ed-1d11-4b37-b9fc-770f57cedbbc" providerId="ADAL" clId="{C4F19CD3-45C2-644A-A3F8-78989A48A58A}" dt="2023-03-24T04:51:29.182" v="1113" actId="1076"/>
        <pc:sldMkLst>
          <pc:docMk/>
          <pc:sldMk cId="477961860" sldId="320"/>
        </pc:sldMkLst>
        <pc:spChg chg="mod">
          <ac:chgData name="Goswami, Tvisha" userId="72e185ed-1d11-4b37-b9fc-770f57cedbbc" providerId="ADAL" clId="{C4F19CD3-45C2-644A-A3F8-78989A48A58A}" dt="2023-03-24T04:51:29.182" v="1113" actId="1076"/>
          <ac:spMkLst>
            <pc:docMk/>
            <pc:sldMk cId="477961860" sldId="320"/>
            <ac:spMk id="4" creationId="{18FAE73E-E94E-1476-47F4-ADDD9EBE6F7F}"/>
          </ac:spMkLst>
        </pc:spChg>
      </pc:sldChg>
    </pc:docChg>
  </pc:docChgLst>
  <pc:docChgLst>
    <pc:chgData name="Nambiar, Abhishek Ramachandran" userId="42b7c44c-6f2b-4800-85c6-ddec5dee5238" providerId="ADAL" clId="{1EA801AA-1283-4B47-A112-F6CFF5B2105A}"/>
    <pc:docChg chg="undo custSel addSld delSld modSld sldOrd modMainMaster">
      <pc:chgData name="Nambiar, Abhishek Ramachandran" userId="42b7c44c-6f2b-4800-85c6-ddec5dee5238" providerId="ADAL" clId="{1EA801AA-1283-4B47-A112-F6CFF5B2105A}" dt="2023-03-28T13:34:50.995" v="1606" actId="47"/>
      <pc:docMkLst>
        <pc:docMk/>
      </pc:docMkLst>
      <pc:sldChg chg="addSp delSp modSp mod ord">
        <pc:chgData name="Nambiar, Abhishek Ramachandran" userId="42b7c44c-6f2b-4800-85c6-ddec5dee5238" providerId="ADAL" clId="{1EA801AA-1283-4B47-A112-F6CFF5B2105A}" dt="2023-03-25T20:48:39.803" v="1457" actId="1076"/>
        <pc:sldMkLst>
          <pc:docMk/>
          <pc:sldMk cId="2664743580" sldId="257"/>
        </pc:sldMkLst>
        <pc:spChg chg="add del mod">
          <ac:chgData name="Nambiar, Abhishek Ramachandran" userId="42b7c44c-6f2b-4800-85c6-ddec5dee5238" providerId="ADAL" clId="{1EA801AA-1283-4B47-A112-F6CFF5B2105A}" dt="2023-03-25T20:48:27.955" v="1456" actId="14100"/>
          <ac:spMkLst>
            <pc:docMk/>
            <pc:sldMk cId="2664743580" sldId="257"/>
            <ac:spMk id="2" creationId="{1C6DAED2-C73D-2443-84E6-FD89A1066655}"/>
          </ac:spMkLst>
        </pc:spChg>
        <pc:spChg chg="add del">
          <ac:chgData name="Nambiar, Abhishek Ramachandran" userId="42b7c44c-6f2b-4800-85c6-ddec5dee5238" providerId="ADAL" clId="{1EA801AA-1283-4B47-A112-F6CFF5B2105A}" dt="2023-03-25T20:47:43.864" v="1446" actId="478"/>
          <ac:spMkLst>
            <pc:docMk/>
            <pc:sldMk cId="2664743580" sldId="257"/>
            <ac:spMk id="3" creationId="{4021E30B-3F73-3D4B-B22E-DFCD13F0982C}"/>
          </ac:spMkLst>
        </pc:spChg>
        <pc:spChg chg="add del">
          <ac:chgData name="Nambiar, Abhishek Ramachandran" userId="42b7c44c-6f2b-4800-85c6-ddec5dee5238" providerId="ADAL" clId="{1EA801AA-1283-4B47-A112-F6CFF5B2105A}" dt="2023-03-18T23:47:17.347" v="1" actId="478"/>
          <ac:spMkLst>
            <pc:docMk/>
            <pc:sldMk cId="2664743580" sldId="257"/>
            <ac:spMk id="4" creationId="{4EEC893F-2E6E-8648-8011-345CAE3441CC}"/>
          </ac:spMkLst>
        </pc:spChg>
        <pc:spChg chg="add del">
          <ac:chgData name="Nambiar, Abhishek Ramachandran" userId="42b7c44c-6f2b-4800-85c6-ddec5dee5238" providerId="ADAL" clId="{1EA801AA-1283-4B47-A112-F6CFF5B2105A}" dt="2023-03-18T23:47:17.347" v="1" actId="478"/>
          <ac:spMkLst>
            <pc:docMk/>
            <pc:sldMk cId="2664743580" sldId="257"/>
            <ac:spMk id="5" creationId="{BC6C36F4-D49A-904E-968D-C3A9784ABFE4}"/>
          </ac:spMkLst>
        </pc:spChg>
        <pc:spChg chg="add del mod">
          <ac:chgData name="Nambiar, Abhishek Ramachandran" userId="42b7c44c-6f2b-4800-85c6-ddec5dee5238" providerId="ADAL" clId="{1EA801AA-1283-4B47-A112-F6CFF5B2105A}" dt="2023-03-18T23:47:17.347" v="1" actId="478"/>
          <ac:spMkLst>
            <pc:docMk/>
            <pc:sldMk cId="2664743580" sldId="257"/>
            <ac:spMk id="7" creationId="{8E13F7D4-8165-408B-BD74-1A83FD9C5871}"/>
          </ac:spMkLst>
        </pc:spChg>
        <pc:spChg chg="add del mod">
          <ac:chgData name="Nambiar, Abhishek Ramachandran" userId="42b7c44c-6f2b-4800-85c6-ddec5dee5238" providerId="ADAL" clId="{1EA801AA-1283-4B47-A112-F6CFF5B2105A}" dt="2023-03-25T20:47:46.476" v="1447" actId="478"/>
          <ac:spMkLst>
            <pc:docMk/>
            <pc:sldMk cId="2664743580" sldId="257"/>
            <ac:spMk id="8" creationId="{4F74F1B4-B105-4B14-95DA-1657D7A10F8C}"/>
          </ac:spMkLst>
        </pc:spChg>
        <pc:spChg chg="add del mod">
          <ac:chgData name="Nambiar, Abhishek Ramachandran" userId="42b7c44c-6f2b-4800-85c6-ddec5dee5238" providerId="ADAL" clId="{1EA801AA-1283-4B47-A112-F6CFF5B2105A}" dt="2023-03-18T23:47:17.347" v="1" actId="478"/>
          <ac:spMkLst>
            <pc:docMk/>
            <pc:sldMk cId="2664743580" sldId="257"/>
            <ac:spMk id="9" creationId="{C6422650-0797-4BC5-B35D-99A6BC7B889B}"/>
          </ac:spMkLst>
        </pc:spChg>
        <pc:spChg chg="add mod">
          <ac:chgData name="Nambiar, Abhishek Ramachandran" userId="42b7c44c-6f2b-4800-85c6-ddec5dee5238" providerId="ADAL" clId="{1EA801AA-1283-4B47-A112-F6CFF5B2105A}" dt="2023-03-25T20:48:13.895" v="1451" actId="1076"/>
          <ac:spMkLst>
            <pc:docMk/>
            <pc:sldMk cId="2664743580" sldId="257"/>
            <ac:spMk id="9" creationId="{C75BA2CD-D7A8-4AB3-88D0-5B8EABD6A752}"/>
          </ac:spMkLst>
        </pc:spChg>
        <pc:spChg chg="add mod">
          <ac:chgData name="Nambiar, Abhishek Ramachandran" userId="42b7c44c-6f2b-4800-85c6-ddec5dee5238" providerId="ADAL" clId="{1EA801AA-1283-4B47-A112-F6CFF5B2105A}" dt="2023-03-25T20:48:13.895" v="1451" actId="1076"/>
          <ac:spMkLst>
            <pc:docMk/>
            <pc:sldMk cId="2664743580" sldId="257"/>
            <ac:spMk id="10" creationId="{1159B763-22B7-47F8-8077-175669D30316}"/>
          </ac:spMkLst>
        </pc:spChg>
        <pc:spChg chg="add mod">
          <ac:chgData name="Nambiar, Abhishek Ramachandran" userId="42b7c44c-6f2b-4800-85c6-ddec5dee5238" providerId="ADAL" clId="{1EA801AA-1283-4B47-A112-F6CFF5B2105A}" dt="2023-03-25T20:48:13.895" v="1451" actId="1076"/>
          <ac:spMkLst>
            <pc:docMk/>
            <pc:sldMk cId="2664743580" sldId="257"/>
            <ac:spMk id="11" creationId="{7A46C4AF-9E60-4DAC-A0D9-8561289387CA}"/>
          </ac:spMkLst>
        </pc:spChg>
        <pc:spChg chg="add mod">
          <ac:chgData name="Nambiar, Abhishek Ramachandran" userId="42b7c44c-6f2b-4800-85c6-ddec5dee5238" providerId="ADAL" clId="{1EA801AA-1283-4B47-A112-F6CFF5B2105A}" dt="2023-03-25T20:48:13.895" v="1451" actId="1076"/>
          <ac:spMkLst>
            <pc:docMk/>
            <pc:sldMk cId="2664743580" sldId="257"/>
            <ac:spMk id="12" creationId="{7F0104F1-A93C-4281-B9A4-46C7876985A9}"/>
          </ac:spMkLst>
        </pc:spChg>
        <pc:spChg chg="add mod">
          <ac:chgData name="Nambiar, Abhishek Ramachandran" userId="42b7c44c-6f2b-4800-85c6-ddec5dee5238" providerId="ADAL" clId="{1EA801AA-1283-4B47-A112-F6CFF5B2105A}" dt="2023-03-25T20:48:13.895" v="1451" actId="1076"/>
          <ac:spMkLst>
            <pc:docMk/>
            <pc:sldMk cId="2664743580" sldId="257"/>
            <ac:spMk id="13" creationId="{642BDBA3-8D16-45BC-9D7B-BB5C3C73ABC7}"/>
          </ac:spMkLst>
        </pc:spChg>
        <pc:picChg chg="add mod">
          <ac:chgData name="Nambiar, Abhishek Ramachandran" userId="42b7c44c-6f2b-4800-85c6-ddec5dee5238" providerId="ADAL" clId="{1EA801AA-1283-4B47-A112-F6CFF5B2105A}" dt="2023-03-25T20:48:39.803" v="1457" actId="1076"/>
          <ac:picMkLst>
            <pc:docMk/>
            <pc:sldMk cId="2664743580" sldId="257"/>
            <ac:picMk id="6" creationId="{831B1578-7059-463A-A08D-4C21568D6455}"/>
          </ac:picMkLst>
        </pc:picChg>
        <pc:picChg chg="add mod">
          <ac:chgData name="Nambiar, Abhishek Ramachandran" userId="42b7c44c-6f2b-4800-85c6-ddec5dee5238" providerId="ADAL" clId="{1EA801AA-1283-4B47-A112-F6CFF5B2105A}" dt="2023-03-25T20:48:13.895" v="1451" actId="1076"/>
          <ac:picMkLst>
            <pc:docMk/>
            <pc:sldMk cId="2664743580" sldId="257"/>
            <ac:picMk id="14" creationId="{DABA8233-EC48-47DD-8CA5-6A94894B26F6}"/>
          </ac:picMkLst>
        </pc:picChg>
        <pc:picChg chg="add mod">
          <ac:chgData name="Nambiar, Abhishek Ramachandran" userId="42b7c44c-6f2b-4800-85c6-ddec5dee5238" providerId="ADAL" clId="{1EA801AA-1283-4B47-A112-F6CFF5B2105A}" dt="2023-03-25T20:48:13.895" v="1451" actId="1076"/>
          <ac:picMkLst>
            <pc:docMk/>
            <pc:sldMk cId="2664743580" sldId="257"/>
            <ac:picMk id="15" creationId="{6D449CF8-E9B2-49E9-85BC-F7C5373FFF89}"/>
          </ac:picMkLst>
        </pc:picChg>
        <pc:picChg chg="add mod">
          <ac:chgData name="Nambiar, Abhishek Ramachandran" userId="42b7c44c-6f2b-4800-85c6-ddec5dee5238" providerId="ADAL" clId="{1EA801AA-1283-4B47-A112-F6CFF5B2105A}" dt="2023-03-25T20:48:13.895" v="1451" actId="1076"/>
          <ac:picMkLst>
            <pc:docMk/>
            <pc:sldMk cId="2664743580" sldId="257"/>
            <ac:picMk id="16" creationId="{5BB59F2B-C2A1-4701-940E-97779E97E857}"/>
          </ac:picMkLst>
        </pc:picChg>
        <pc:picChg chg="add mod">
          <ac:chgData name="Nambiar, Abhishek Ramachandran" userId="42b7c44c-6f2b-4800-85c6-ddec5dee5238" providerId="ADAL" clId="{1EA801AA-1283-4B47-A112-F6CFF5B2105A}" dt="2023-03-25T20:48:13.895" v="1451" actId="1076"/>
          <ac:picMkLst>
            <pc:docMk/>
            <pc:sldMk cId="2664743580" sldId="257"/>
            <ac:picMk id="17" creationId="{0CF41367-54B2-4B0F-ABE5-0985303BD64D}"/>
          </ac:picMkLst>
        </pc:picChg>
        <pc:picChg chg="add mod">
          <ac:chgData name="Nambiar, Abhishek Ramachandran" userId="42b7c44c-6f2b-4800-85c6-ddec5dee5238" providerId="ADAL" clId="{1EA801AA-1283-4B47-A112-F6CFF5B2105A}" dt="2023-03-25T20:48:13.895" v="1451" actId="1076"/>
          <ac:picMkLst>
            <pc:docMk/>
            <pc:sldMk cId="2664743580" sldId="257"/>
            <ac:picMk id="18" creationId="{FFBC13D2-4E64-417B-A623-2CB1BF0AE9CF}"/>
          </ac:picMkLst>
        </pc:picChg>
      </pc:sldChg>
      <pc:sldChg chg="ord">
        <pc:chgData name="Nambiar, Abhishek Ramachandran" userId="42b7c44c-6f2b-4800-85c6-ddec5dee5238" providerId="ADAL" clId="{1EA801AA-1283-4B47-A112-F6CFF5B2105A}" dt="2023-03-19T22:00:27.907" v="1347"/>
        <pc:sldMkLst>
          <pc:docMk/>
          <pc:sldMk cId="688098976" sldId="262"/>
        </pc:sldMkLst>
      </pc:sldChg>
      <pc:sldChg chg="addSp delSp modSp mod ord">
        <pc:chgData name="Nambiar, Abhishek Ramachandran" userId="42b7c44c-6f2b-4800-85c6-ddec5dee5238" providerId="ADAL" clId="{1EA801AA-1283-4B47-A112-F6CFF5B2105A}" dt="2023-03-19T15:52:46.823" v="283"/>
        <pc:sldMkLst>
          <pc:docMk/>
          <pc:sldMk cId="2879487287" sldId="265"/>
        </pc:sldMkLst>
        <pc:spChg chg="mod">
          <ac:chgData name="Nambiar, Abhishek Ramachandran" userId="42b7c44c-6f2b-4800-85c6-ddec5dee5238" providerId="ADAL" clId="{1EA801AA-1283-4B47-A112-F6CFF5B2105A}" dt="2023-03-19T02:07:16.732" v="263" actId="15"/>
          <ac:spMkLst>
            <pc:docMk/>
            <pc:sldMk cId="2879487287" sldId="265"/>
            <ac:spMk id="4" creationId="{1D37C11B-143A-F242-BB46-7995C2A2FD98}"/>
          </ac:spMkLst>
        </pc:spChg>
        <pc:picChg chg="add del mod">
          <ac:chgData name="Nambiar, Abhishek Ramachandran" userId="42b7c44c-6f2b-4800-85c6-ddec5dee5238" providerId="ADAL" clId="{1EA801AA-1283-4B47-A112-F6CFF5B2105A}" dt="2023-03-19T02:07:24.991" v="265" actId="478"/>
          <ac:picMkLst>
            <pc:docMk/>
            <pc:sldMk cId="2879487287" sldId="265"/>
            <ac:picMk id="7" creationId="{80DEFFD5-108F-4F49-BDD5-80FDA46611D3}"/>
          </ac:picMkLst>
        </pc:picChg>
      </pc:sldChg>
      <pc:sldChg chg="addSp delSp modSp mod ord modAnim">
        <pc:chgData name="Nambiar, Abhishek Ramachandran" userId="42b7c44c-6f2b-4800-85c6-ddec5dee5238" providerId="ADAL" clId="{1EA801AA-1283-4B47-A112-F6CFF5B2105A}" dt="2023-03-19T21:37:24.225" v="1248"/>
        <pc:sldMkLst>
          <pc:docMk/>
          <pc:sldMk cId="1477364684" sldId="266"/>
        </pc:sldMkLst>
        <pc:spChg chg="mod">
          <ac:chgData name="Nambiar, Abhishek Ramachandran" userId="42b7c44c-6f2b-4800-85c6-ddec5dee5238" providerId="ADAL" clId="{1EA801AA-1283-4B47-A112-F6CFF5B2105A}" dt="2023-03-19T19:27:04.102" v="451" actId="114"/>
          <ac:spMkLst>
            <pc:docMk/>
            <pc:sldMk cId="1477364684" sldId="266"/>
            <ac:spMk id="2" creationId="{157B785B-7419-6444-8F7C-456DADFC9CDE}"/>
          </ac:spMkLst>
        </pc:spChg>
        <pc:spChg chg="del mod">
          <ac:chgData name="Nambiar, Abhishek Ramachandran" userId="42b7c44c-6f2b-4800-85c6-ddec5dee5238" providerId="ADAL" clId="{1EA801AA-1283-4B47-A112-F6CFF5B2105A}" dt="2023-03-19T15:53:35.272" v="355" actId="478"/>
          <ac:spMkLst>
            <pc:docMk/>
            <pc:sldMk cId="1477364684" sldId="266"/>
            <ac:spMk id="4" creationId="{1D37C11B-143A-F242-BB46-7995C2A2FD98}"/>
          </ac:spMkLst>
        </pc:spChg>
        <pc:spChg chg="add mod">
          <ac:chgData name="Nambiar, Abhishek Ramachandran" userId="42b7c44c-6f2b-4800-85c6-ddec5dee5238" providerId="ADAL" clId="{1EA801AA-1283-4B47-A112-F6CFF5B2105A}" dt="2023-03-19T19:24:15.371" v="405" actId="1076"/>
          <ac:spMkLst>
            <pc:docMk/>
            <pc:sldMk cId="1477364684" sldId="266"/>
            <ac:spMk id="18" creationId="{F349F1C4-F40E-4B05-B574-1A96A2C22B81}"/>
          </ac:spMkLst>
        </pc:spChg>
        <pc:spChg chg="add mod">
          <ac:chgData name="Nambiar, Abhishek Ramachandran" userId="42b7c44c-6f2b-4800-85c6-ddec5dee5238" providerId="ADAL" clId="{1EA801AA-1283-4B47-A112-F6CFF5B2105A}" dt="2023-03-19T19:24:41.710" v="420" actId="20577"/>
          <ac:spMkLst>
            <pc:docMk/>
            <pc:sldMk cId="1477364684" sldId="266"/>
            <ac:spMk id="20" creationId="{464CEBCD-5D13-4C27-8B76-9418CDEAFBC4}"/>
          </ac:spMkLst>
        </pc:spChg>
        <pc:spChg chg="add mod">
          <ac:chgData name="Nambiar, Abhishek Ramachandran" userId="42b7c44c-6f2b-4800-85c6-ddec5dee5238" providerId="ADAL" clId="{1EA801AA-1283-4B47-A112-F6CFF5B2105A}" dt="2023-03-19T19:25:04.638" v="440" actId="1076"/>
          <ac:spMkLst>
            <pc:docMk/>
            <pc:sldMk cId="1477364684" sldId="266"/>
            <ac:spMk id="21" creationId="{5B749814-0EE1-4C2D-BD96-2BC01B0CF58C}"/>
          </ac:spMkLst>
        </pc:spChg>
        <pc:picChg chg="add mod">
          <ac:chgData name="Nambiar, Abhishek Ramachandran" userId="42b7c44c-6f2b-4800-85c6-ddec5dee5238" providerId="ADAL" clId="{1EA801AA-1283-4B47-A112-F6CFF5B2105A}" dt="2023-03-19T19:25:31.858" v="442" actId="1076"/>
          <ac:picMkLst>
            <pc:docMk/>
            <pc:sldMk cId="1477364684" sldId="266"/>
            <ac:picMk id="7" creationId="{6CE2155A-7019-48F5-BAB1-E2130744178A}"/>
          </ac:picMkLst>
        </pc:picChg>
        <pc:picChg chg="add del mod">
          <ac:chgData name="Nambiar, Abhishek Ramachandran" userId="42b7c44c-6f2b-4800-85c6-ddec5dee5238" providerId="ADAL" clId="{1EA801AA-1283-4B47-A112-F6CFF5B2105A}" dt="2023-03-19T19:25:18.111" v="441" actId="478"/>
          <ac:picMkLst>
            <pc:docMk/>
            <pc:sldMk cId="1477364684" sldId="266"/>
            <ac:picMk id="8" creationId="{76F9C575-DD6D-4DEF-BC8B-E555FFB15C7C}"/>
          </ac:picMkLst>
        </pc:picChg>
        <pc:picChg chg="add mod">
          <ac:chgData name="Nambiar, Abhishek Ramachandran" userId="42b7c44c-6f2b-4800-85c6-ddec5dee5238" providerId="ADAL" clId="{1EA801AA-1283-4B47-A112-F6CFF5B2105A}" dt="2023-03-19T19:21:59.240" v="383" actId="1076"/>
          <ac:picMkLst>
            <pc:docMk/>
            <pc:sldMk cId="1477364684" sldId="266"/>
            <ac:picMk id="9" creationId="{AA90FB09-C9A2-4D12-BF8E-6278C272A6F8}"/>
          </ac:picMkLst>
        </pc:picChg>
        <pc:picChg chg="add mod">
          <ac:chgData name="Nambiar, Abhishek Ramachandran" userId="42b7c44c-6f2b-4800-85c6-ddec5dee5238" providerId="ADAL" clId="{1EA801AA-1283-4B47-A112-F6CFF5B2105A}" dt="2023-03-19T19:20:32.215" v="373" actId="1076"/>
          <ac:picMkLst>
            <pc:docMk/>
            <pc:sldMk cId="1477364684" sldId="266"/>
            <ac:picMk id="11" creationId="{0EDA81C0-1B3C-48B1-A2E7-B9199BBCB020}"/>
          </ac:picMkLst>
        </pc:picChg>
        <pc:picChg chg="add mod">
          <ac:chgData name="Nambiar, Abhishek Ramachandran" userId="42b7c44c-6f2b-4800-85c6-ddec5dee5238" providerId="ADAL" clId="{1EA801AA-1283-4B47-A112-F6CFF5B2105A}" dt="2023-03-19T19:21:53.986" v="382" actId="1076"/>
          <ac:picMkLst>
            <pc:docMk/>
            <pc:sldMk cId="1477364684" sldId="266"/>
            <ac:picMk id="13" creationId="{E4254FFA-68AD-4A35-9F5F-84D679D22B00}"/>
          </ac:picMkLst>
        </pc:picChg>
        <pc:cxnChg chg="add mod">
          <ac:chgData name="Nambiar, Abhishek Ramachandran" userId="42b7c44c-6f2b-4800-85c6-ddec5dee5238" providerId="ADAL" clId="{1EA801AA-1283-4B47-A112-F6CFF5B2105A}" dt="2023-03-19T19:20:51.530" v="377" actId="1582"/>
          <ac:cxnSpMkLst>
            <pc:docMk/>
            <pc:sldMk cId="1477364684" sldId="266"/>
            <ac:cxnSpMk id="15" creationId="{0C091039-B91F-429F-8A74-5CC3EE203C5E}"/>
          </ac:cxnSpMkLst>
        </pc:cxnChg>
        <pc:cxnChg chg="add mod">
          <ac:chgData name="Nambiar, Abhishek Ramachandran" userId="42b7c44c-6f2b-4800-85c6-ddec5dee5238" providerId="ADAL" clId="{1EA801AA-1283-4B47-A112-F6CFF5B2105A}" dt="2023-03-19T19:21:51.751" v="381" actId="1076"/>
          <ac:cxnSpMkLst>
            <pc:docMk/>
            <pc:sldMk cId="1477364684" sldId="266"/>
            <ac:cxnSpMk id="17" creationId="{654CD80E-1498-4263-A1FA-1CC03E7F5D4C}"/>
          </ac:cxnSpMkLst>
        </pc:cxnChg>
      </pc:sldChg>
      <pc:sldChg chg="addSp delSp modSp add del mod ord setBg">
        <pc:chgData name="Nambiar, Abhishek Ramachandran" userId="42b7c44c-6f2b-4800-85c6-ddec5dee5238" providerId="ADAL" clId="{1EA801AA-1283-4B47-A112-F6CFF5B2105A}" dt="2023-03-19T00:06:11.631" v="47" actId="14100"/>
        <pc:sldMkLst>
          <pc:docMk/>
          <pc:sldMk cId="2722718925" sldId="270"/>
        </pc:sldMkLst>
        <pc:spChg chg="mod">
          <ac:chgData name="Nambiar, Abhishek Ramachandran" userId="42b7c44c-6f2b-4800-85c6-ddec5dee5238" providerId="ADAL" clId="{1EA801AA-1283-4B47-A112-F6CFF5B2105A}" dt="2023-03-19T00:05:42.116" v="45" actId="1076"/>
          <ac:spMkLst>
            <pc:docMk/>
            <pc:sldMk cId="2722718925" sldId="270"/>
            <ac:spMk id="14" creationId="{79BD614A-0F6C-03ED-8C7A-EBEE43C71070}"/>
          </ac:spMkLst>
        </pc:spChg>
        <pc:spChg chg="mod">
          <ac:chgData name="Nambiar, Abhishek Ramachandran" userId="42b7c44c-6f2b-4800-85c6-ddec5dee5238" providerId="ADAL" clId="{1EA801AA-1283-4B47-A112-F6CFF5B2105A}" dt="2023-03-19T00:02:50.638" v="14" actId="207"/>
          <ac:spMkLst>
            <pc:docMk/>
            <pc:sldMk cId="2722718925" sldId="270"/>
            <ac:spMk id="15" creationId="{8AC889F7-9607-2D41-0501-B4E07EC2DF76}"/>
          </ac:spMkLst>
        </pc:spChg>
        <pc:picChg chg="mod">
          <ac:chgData name="Nambiar, Abhishek Ramachandran" userId="42b7c44c-6f2b-4800-85c6-ddec5dee5238" providerId="ADAL" clId="{1EA801AA-1283-4B47-A112-F6CFF5B2105A}" dt="2023-03-19T00:05:43.694" v="46" actId="1076"/>
          <ac:picMkLst>
            <pc:docMk/>
            <pc:sldMk cId="2722718925" sldId="270"/>
            <ac:picMk id="3" creationId="{69FEE1C1-16B0-4628-865E-56C635EFE547}"/>
          </ac:picMkLst>
        </pc:picChg>
        <pc:picChg chg="add mod">
          <ac:chgData name="Nambiar, Abhishek Ramachandran" userId="42b7c44c-6f2b-4800-85c6-ddec5dee5238" providerId="ADAL" clId="{1EA801AA-1283-4B47-A112-F6CFF5B2105A}" dt="2023-03-19T00:06:11.631" v="47" actId="14100"/>
          <ac:picMkLst>
            <pc:docMk/>
            <pc:sldMk cId="2722718925" sldId="270"/>
            <ac:picMk id="4" creationId="{632A7041-CD2E-4093-9363-2319A7497CEF}"/>
          </ac:picMkLst>
        </pc:picChg>
        <pc:picChg chg="add del mod">
          <ac:chgData name="Nambiar, Abhishek Ramachandran" userId="42b7c44c-6f2b-4800-85c6-ddec5dee5238" providerId="ADAL" clId="{1EA801AA-1283-4B47-A112-F6CFF5B2105A}" dt="2023-03-19T00:04:15.425" v="26"/>
          <ac:picMkLst>
            <pc:docMk/>
            <pc:sldMk cId="2722718925" sldId="270"/>
            <ac:picMk id="7" creationId="{FB4F60EE-D154-4594-B38A-F3FA29A8E9E2}"/>
          </ac:picMkLst>
        </pc:picChg>
        <pc:picChg chg="add del mod">
          <ac:chgData name="Nambiar, Abhishek Ramachandran" userId="42b7c44c-6f2b-4800-85c6-ddec5dee5238" providerId="ADAL" clId="{1EA801AA-1283-4B47-A112-F6CFF5B2105A}" dt="2023-03-19T00:05:30.350" v="41" actId="478"/>
          <ac:picMkLst>
            <pc:docMk/>
            <pc:sldMk cId="2722718925" sldId="270"/>
            <ac:picMk id="8" creationId="{F5B71070-B8F1-4041-BDC4-8CBB33E322F8}"/>
          </ac:picMkLst>
        </pc:picChg>
        <pc:picChg chg="del mod">
          <ac:chgData name="Nambiar, Abhishek Ramachandran" userId="42b7c44c-6f2b-4800-85c6-ddec5dee5238" providerId="ADAL" clId="{1EA801AA-1283-4B47-A112-F6CFF5B2105A}" dt="2023-03-19T00:03:08.811" v="18" actId="478"/>
          <ac:picMkLst>
            <pc:docMk/>
            <pc:sldMk cId="2722718925" sldId="270"/>
            <ac:picMk id="12" creationId="{61AC61DF-BAD2-464B-98C9-704E9F6BA290}"/>
          </ac:picMkLst>
        </pc:picChg>
      </pc:sldChg>
      <pc:sldChg chg="delSp modSp mod ord modAnim">
        <pc:chgData name="Nambiar, Abhishek Ramachandran" userId="42b7c44c-6f2b-4800-85c6-ddec5dee5238" providerId="ADAL" clId="{1EA801AA-1283-4B47-A112-F6CFF5B2105A}" dt="2023-03-19T21:53:54.477" v="1306"/>
        <pc:sldMkLst>
          <pc:docMk/>
          <pc:sldMk cId="3980011017" sldId="279"/>
        </pc:sldMkLst>
        <pc:spChg chg="mod">
          <ac:chgData name="Nambiar, Abhishek Ramachandran" userId="42b7c44c-6f2b-4800-85c6-ddec5dee5238" providerId="ADAL" clId="{1EA801AA-1283-4B47-A112-F6CFF5B2105A}" dt="2023-03-19T21:45:58.267" v="1277" actId="114"/>
          <ac:spMkLst>
            <pc:docMk/>
            <pc:sldMk cId="3980011017" sldId="279"/>
            <ac:spMk id="2" creationId="{803C0A49-FB6F-757A-6EB9-8523FFAFCB7D}"/>
          </ac:spMkLst>
        </pc:spChg>
        <pc:spChg chg="del">
          <ac:chgData name="Nambiar, Abhishek Ramachandran" userId="42b7c44c-6f2b-4800-85c6-ddec5dee5238" providerId="ADAL" clId="{1EA801AA-1283-4B47-A112-F6CFF5B2105A}" dt="2023-03-19T21:45:28.889" v="1272" actId="478"/>
          <ac:spMkLst>
            <pc:docMk/>
            <pc:sldMk cId="3980011017" sldId="279"/>
            <ac:spMk id="35" creationId="{D0681E01-BDA7-8530-1772-CBEACD71B526}"/>
          </ac:spMkLst>
        </pc:spChg>
      </pc:sldChg>
      <pc:sldChg chg="delSp modSp add del mod ord">
        <pc:chgData name="Nambiar, Abhishek Ramachandran" userId="42b7c44c-6f2b-4800-85c6-ddec5dee5238" providerId="ADAL" clId="{1EA801AA-1283-4B47-A112-F6CFF5B2105A}" dt="2023-03-19T21:54:45.712" v="1329" actId="114"/>
        <pc:sldMkLst>
          <pc:docMk/>
          <pc:sldMk cId="1489078221" sldId="280"/>
        </pc:sldMkLst>
        <pc:spChg chg="mod">
          <ac:chgData name="Nambiar, Abhishek Ramachandran" userId="42b7c44c-6f2b-4800-85c6-ddec5dee5238" providerId="ADAL" clId="{1EA801AA-1283-4B47-A112-F6CFF5B2105A}" dt="2023-03-19T21:54:45.712" v="1329" actId="114"/>
          <ac:spMkLst>
            <pc:docMk/>
            <pc:sldMk cId="1489078221" sldId="280"/>
            <ac:spMk id="2" creationId="{803C0A49-FB6F-757A-6EB9-8523FFAFCB7D}"/>
          </ac:spMkLst>
        </pc:spChg>
        <pc:spChg chg="del mod">
          <ac:chgData name="Nambiar, Abhishek Ramachandran" userId="42b7c44c-6f2b-4800-85c6-ddec5dee5238" providerId="ADAL" clId="{1EA801AA-1283-4B47-A112-F6CFF5B2105A}" dt="2023-03-19T21:40:40.330" v="1271" actId="478"/>
          <ac:spMkLst>
            <pc:docMk/>
            <pc:sldMk cId="1489078221" sldId="280"/>
            <ac:spMk id="4" creationId="{38B00881-C7FF-3BE3-10DA-039DF5131320}"/>
          </ac:spMkLst>
        </pc:spChg>
        <pc:spChg chg="del">
          <ac:chgData name="Nambiar, Abhishek Ramachandran" userId="42b7c44c-6f2b-4800-85c6-ddec5dee5238" providerId="ADAL" clId="{1EA801AA-1283-4B47-A112-F6CFF5B2105A}" dt="2023-03-19T21:40:33.507" v="1267" actId="478"/>
          <ac:spMkLst>
            <pc:docMk/>
            <pc:sldMk cId="1489078221" sldId="280"/>
            <ac:spMk id="31" creationId="{CE906FB5-6340-D349-25AB-E8428623D1AF}"/>
          </ac:spMkLst>
        </pc:spChg>
        <pc:spChg chg="del">
          <ac:chgData name="Nambiar, Abhishek Ramachandran" userId="42b7c44c-6f2b-4800-85c6-ddec5dee5238" providerId="ADAL" clId="{1EA801AA-1283-4B47-A112-F6CFF5B2105A}" dt="2023-03-19T21:40:33.507" v="1267" actId="478"/>
          <ac:spMkLst>
            <pc:docMk/>
            <pc:sldMk cId="1489078221" sldId="280"/>
            <ac:spMk id="32" creationId="{07993759-FDE3-25D9-01C4-BA6943386F9D}"/>
          </ac:spMkLst>
        </pc:spChg>
        <pc:spChg chg="del">
          <ac:chgData name="Nambiar, Abhishek Ramachandran" userId="42b7c44c-6f2b-4800-85c6-ddec5dee5238" providerId="ADAL" clId="{1EA801AA-1283-4B47-A112-F6CFF5B2105A}" dt="2023-03-19T21:40:33.507" v="1267" actId="478"/>
          <ac:spMkLst>
            <pc:docMk/>
            <pc:sldMk cId="1489078221" sldId="280"/>
            <ac:spMk id="33" creationId="{15655A71-BECF-899E-E53F-06343F53B211}"/>
          </ac:spMkLst>
        </pc:spChg>
        <pc:spChg chg="del">
          <ac:chgData name="Nambiar, Abhishek Ramachandran" userId="42b7c44c-6f2b-4800-85c6-ddec5dee5238" providerId="ADAL" clId="{1EA801AA-1283-4B47-A112-F6CFF5B2105A}" dt="2023-03-19T21:40:33.507" v="1267" actId="478"/>
          <ac:spMkLst>
            <pc:docMk/>
            <pc:sldMk cId="1489078221" sldId="280"/>
            <ac:spMk id="36" creationId="{3DF5309B-46E9-2D13-F8F4-0E49ABC81A13}"/>
          </ac:spMkLst>
        </pc:spChg>
        <pc:spChg chg="del">
          <ac:chgData name="Nambiar, Abhishek Ramachandran" userId="42b7c44c-6f2b-4800-85c6-ddec5dee5238" providerId="ADAL" clId="{1EA801AA-1283-4B47-A112-F6CFF5B2105A}" dt="2023-03-19T21:40:33.507" v="1267" actId="478"/>
          <ac:spMkLst>
            <pc:docMk/>
            <pc:sldMk cId="1489078221" sldId="280"/>
            <ac:spMk id="38" creationId="{9E05D02B-B7AC-F332-22DC-5B646C71320A}"/>
          </ac:spMkLst>
        </pc:spChg>
        <pc:spChg chg="del">
          <ac:chgData name="Nambiar, Abhishek Ramachandran" userId="42b7c44c-6f2b-4800-85c6-ddec5dee5238" providerId="ADAL" clId="{1EA801AA-1283-4B47-A112-F6CFF5B2105A}" dt="2023-03-19T21:40:33.507" v="1267" actId="478"/>
          <ac:spMkLst>
            <pc:docMk/>
            <pc:sldMk cId="1489078221" sldId="280"/>
            <ac:spMk id="53" creationId="{4FBC727E-1B63-BF8F-6E37-EACDD0F53D5D}"/>
          </ac:spMkLst>
        </pc:spChg>
        <pc:spChg chg="del">
          <ac:chgData name="Nambiar, Abhishek Ramachandran" userId="42b7c44c-6f2b-4800-85c6-ddec5dee5238" providerId="ADAL" clId="{1EA801AA-1283-4B47-A112-F6CFF5B2105A}" dt="2023-03-19T21:40:33.507" v="1267" actId="478"/>
          <ac:spMkLst>
            <pc:docMk/>
            <pc:sldMk cId="1489078221" sldId="280"/>
            <ac:spMk id="54" creationId="{89F49552-48DF-1691-562E-B58940A98A69}"/>
          </ac:spMkLst>
        </pc:spChg>
        <pc:spChg chg="del">
          <ac:chgData name="Nambiar, Abhishek Ramachandran" userId="42b7c44c-6f2b-4800-85c6-ddec5dee5238" providerId="ADAL" clId="{1EA801AA-1283-4B47-A112-F6CFF5B2105A}" dt="2023-03-19T21:40:33.507" v="1267" actId="478"/>
          <ac:spMkLst>
            <pc:docMk/>
            <pc:sldMk cId="1489078221" sldId="280"/>
            <ac:spMk id="57" creationId="{B9A870A2-2C28-A146-FA91-AD6C64B2E28E}"/>
          </ac:spMkLst>
        </pc:spChg>
        <pc:spChg chg="del">
          <ac:chgData name="Nambiar, Abhishek Ramachandran" userId="42b7c44c-6f2b-4800-85c6-ddec5dee5238" providerId="ADAL" clId="{1EA801AA-1283-4B47-A112-F6CFF5B2105A}" dt="2023-03-19T21:40:33.507" v="1267" actId="478"/>
          <ac:spMkLst>
            <pc:docMk/>
            <pc:sldMk cId="1489078221" sldId="280"/>
            <ac:spMk id="64" creationId="{D19C8B4D-A9A3-C071-EA47-9DB698986B75}"/>
          </ac:spMkLst>
        </pc:spChg>
        <pc:spChg chg="del">
          <ac:chgData name="Nambiar, Abhishek Ramachandran" userId="42b7c44c-6f2b-4800-85c6-ddec5dee5238" providerId="ADAL" clId="{1EA801AA-1283-4B47-A112-F6CFF5B2105A}" dt="2023-03-19T21:40:33.507" v="1267" actId="478"/>
          <ac:spMkLst>
            <pc:docMk/>
            <pc:sldMk cId="1489078221" sldId="280"/>
            <ac:spMk id="65" creationId="{0F20FC8E-C4E3-F72D-7172-FCFE4C9D8B7F}"/>
          </ac:spMkLst>
        </pc:spChg>
        <pc:spChg chg="del">
          <ac:chgData name="Nambiar, Abhishek Ramachandran" userId="42b7c44c-6f2b-4800-85c6-ddec5dee5238" providerId="ADAL" clId="{1EA801AA-1283-4B47-A112-F6CFF5B2105A}" dt="2023-03-19T21:40:33.507" v="1267" actId="478"/>
          <ac:spMkLst>
            <pc:docMk/>
            <pc:sldMk cId="1489078221" sldId="280"/>
            <ac:spMk id="66" creationId="{D3A895CB-65FB-6647-B347-F5B3AD2C6FEF}"/>
          </ac:spMkLst>
        </pc:spChg>
        <pc:spChg chg="del">
          <ac:chgData name="Nambiar, Abhishek Ramachandran" userId="42b7c44c-6f2b-4800-85c6-ddec5dee5238" providerId="ADAL" clId="{1EA801AA-1283-4B47-A112-F6CFF5B2105A}" dt="2023-03-19T21:40:33.507" v="1267" actId="478"/>
          <ac:spMkLst>
            <pc:docMk/>
            <pc:sldMk cId="1489078221" sldId="280"/>
            <ac:spMk id="67" creationId="{C3DB8E4D-15EB-3D82-582F-FA5A06A61964}"/>
          </ac:spMkLst>
        </pc:spChg>
        <pc:spChg chg="del">
          <ac:chgData name="Nambiar, Abhishek Ramachandran" userId="42b7c44c-6f2b-4800-85c6-ddec5dee5238" providerId="ADAL" clId="{1EA801AA-1283-4B47-A112-F6CFF5B2105A}" dt="2023-03-19T21:40:33.507" v="1267" actId="478"/>
          <ac:spMkLst>
            <pc:docMk/>
            <pc:sldMk cId="1489078221" sldId="280"/>
            <ac:spMk id="68" creationId="{2DE13894-E5EA-2003-D722-006FC6D27F58}"/>
          </ac:spMkLst>
        </pc:spChg>
        <pc:spChg chg="del">
          <ac:chgData name="Nambiar, Abhishek Ramachandran" userId="42b7c44c-6f2b-4800-85c6-ddec5dee5238" providerId="ADAL" clId="{1EA801AA-1283-4B47-A112-F6CFF5B2105A}" dt="2023-03-19T21:40:33.507" v="1267" actId="478"/>
          <ac:spMkLst>
            <pc:docMk/>
            <pc:sldMk cId="1489078221" sldId="280"/>
            <ac:spMk id="72" creationId="{0BF27820-F07B-C552-A9FE-9B2BC1E4C373}"/>
          </ac:spMkLst>
        </pc:spChg>
        <pc:spChg chg="del">
          <ac:chgData name="Nambiar, Abhishek Ramachandran" userId="42b7c44c-6f2b-4800-85c6-ddec5dee5238" providerId="ADAL" clId="{1EA801AA-1283-4B47-A112-F6CFF5B2105A}" dt="2023-03-19T21:40:33.507" v="1267" actId="478"/>
          <ac:spMkLst>
            <pc:docMk/>
            <pc:sldMk cId="1489078221" sldId="280"/>
            <ac:spMk id="73" creationId="{152C53D1-0686-97CC-21DE-9A9FEE54251A}"/>
          </ac:spMkLst>
        </pc:spChg>
        <pc:spChg chg="del">
          <ac:chgData name="Nambiar, Abhishek Ramachandran" userId="42b7c44c-6f2b-4800-85c6-ddec5dee5238" providerId="ADAL" clId="{1EA801AA-1283-4B47-A112-F6CFF5B2105A}" dt="2023-03-19T21:40:40.330" v="1271" actId="478"/>
          <ac:spMkLst>
            <pc:docMk/>
            <pc:sldMk cId="1489078221" sldId="280"/>
            <ac:spMk id="75" creationId="{E12B3D14-0A03-3616-5F6F-2FFA6755027A}"/>
          </ac:spMkLst>
        </pc:spChg>
        <pc:spChg chg="del">
          <ac:chgData name="Nambiar, Abhishek Ramachandran" userId="42b7c44c-6f2b-4800-85c6-ddec5dee5238" providerId="ADAL" clId="{1EA801AA-1283-4B47-A112-F6CFF5B2105A}" dt="2023-03-19T21:40:40.330" v="1271" actId="478"/>
          <ac:spMkLst>
            <pc:docMk/>
            <pc:sldMk cId="1489078221" sldId="280"/>
            <ac:spMk id="76" creationId="{AE91018E-50CD-C035-09A8-57F89115241B}"/>
          </ac:spMkLst>
        </pc:spChg>
        <pc:spChg chg="del">
          <ac:chgData name="Nambiar, Abhishek Ramachandran" userId="42b7c44c-6f2b-4800-85c6-ddec5dee5238" providerId="ADAL" clId="{1EA801AA-1283-4B47-A112-F6CFF5B2105A}" dt="2023-03-19T21:40:40.330" v="1271" actId="478"/>
          <ac:spMkLst>
            <pc:docMk/>
            <pc:sldMk cId="1489078221" sldId="280"/>
            <ac:spMk id="77" creationId="{76F9D086-A133-9B0E-C003-60EBFC3E2103}"/>
          </ac:spMkLst>
        </pc:spChg>
        <pc:spChg chg="del mod">
          <ac:chgData name="Nambiar, Abhishek Ramachandran" userId="42b7c44c-6f2b-4800-85c6-ddec5dee5238" providerId="ADAL" clId="{1EA801AA-1283-4B47-A112-F6CFF5B2105A}" dt="2023-03-19T21:40:40.330" v="1271" actId="478"/>
          <ac:spMkLst>
            <pc:docMk/>
            <pc:sldMk cId="1489078221" sldId="280"/>
            <ac:spMk id="78" creationId="{B145686F-8C90-3BF3-2959-02878103B667}"/>
          </ac:spMkLst>
        </pc:spChg>
        <pc:spChg chg="del">
          <ac:chgData name="Nambiar, Abhishek Ramachandran" userId="42b7c44c-6f2b-4800-85c6-ddec5dee5238" providerId="ADAL" clId="{1EA801AA-1283-4B47-A112-F6CFF5B2105A}" dt="2023-03-19T21:40:33.507" v="1267" actId="478"/>
          <ac:spMkLst>
            <pc:docMk/>
            <pc:sldMk cId="1489078221" sldId="280"/>
            <ac:spMk id="102" creationId="{B669F8AF-3697-E21D-D33B-17F10A81A018}"/>
          </ac:spMkLst>
        </pc:spChg>
        <pc:spChg chg="del">
          <ac:chgData name="Nambiar, Abhishek Ramachandran" userId="42b7c44c-6f2b-4800-85c6-ddec5dee5238" providerId="ADAL" clId="{1EA801AA-1283-4B47-A112-F6CFF5B2105A}" dt="2023-03-19T21:40:33.507" v="1267" actId="478"/>
          <ac:spMkLst>
            <pc:docMk/>
            <pc:sldMk cId="1489078221" sldId="280"/>
            <ac:spMk id="105" creationId="{53604E5A-533F-6814-8A3D-CFC8973E1211}"/>
          </ac:spMkLst>
        </pc:spChg>
        <pc:picChg chg="del">
          <ac:chgData name="Nambiar, Abhishek Ramachandran" userId="42b7c44c-6f2b-4800-85c6-ddec5dee5238" providerId="ADAL" clId="{1EA801AA-1283-4B47-A112-F6CFF5B2105A}" dt="2023-03-19T21:40:33.507" v="1267" actId="478"/>
          <ac:picMkLst>
            <pc:docMk/>
            <pc:sldMk cId="1489078221" sldId="280"/>
            <ac:picMk id="23" creationId="{909E7872-58F6-F4AE-F8AB-3D5D50BC04E7}"/>
          </ac:picMkLst>
        </pc:picChg>
        <pc:picChg chg="del">
          <ac:chgData name="Nambiar, Abhishek Ramachandran" userId="42b7c44c-6f2b-4800-85c6-ddec5dee5238" providerId="ADAL" clId="{1EA801AA-1283-4B47-A112-F6CFF5B2105A}" dt="2023-03-19T21:40:33.507" v="1267" actId="478"/>
          <ac:picMkLst>
            <pc:docMk/>
            <pc:sldMk cId="1489078221" sldId="280"/>
            <ac:picMk id="37" creationId="{3984A55D-A5A8-6E15-7E35-6039A7D86D17}"/>
          </ac:picMkLst>
        </pc:picChg>
        <pc:picChg chg="del">
          <ac:chgData name="Nambiar, Abhishek Ramachandran" userId="42b7c44c-6f2b-4800-85c6-ddec5dee5238" providerId="ADAL" clId="{1EA801AA-1283-4B47-A112-F6CFF5B2105A}" dt="2023-03-19T21:40:33.507" v="1267" actId="478"/>
          <ac:picMkLst>
            <pc:docMk/>
            <pc:sldMk cId="1489078221" sldId="280"/>
            <ac:picMk id="51" creationId="{1483EF1B-71D8-36E5-61E2-084F181BAA3E}"/>
          </ac:picMkLst>
        </pc:picChg>
        <pc:picChg chg="del">
          <ac:chgData name="Nambiar, Abhishek Ramachandran" userId="42b7c44c-6f2b-4800-85c6-ddec5dee5238" providerId="ADAL" clId="{1EA801AA-1283-4B47-A112-F6CFF5B2105A}" dt="2023-03-19T21:40:33.507" v="1267" actId="478"/>
          <ac:picMkLst>
            <pc:docMk/>
            <pc:sldMk cId="1489078221" sldId="280"/>
            <ac:picMk id="52" creationId="{4B9A63A9-D7C9-4169-DC69-A7D628130C3D}"/>
          </ac:picMkLst>
        </pc:picChg>
        <pc:picChg chg="del">
          <ac:chgData name="Nambiar, Abhishek Ramachandran" userId="42b7c44c-6f2b-4800-85c6-ddec5dee5238" providerId="ADAL" clId="{1EA801AA-1283-4B47-A112-F6CFF5B2105A}" dt="2023-03-19T21:40:33.507" v="1267" actId="478"/>
          <ac:picMkLst>
            <pc:docMk/>
            <pc:sldMk cId="1489078221" sldId="280"/>
            <ac:picMk id="56" creationId="{8431C48F-A088-B909-A590-C7A8DA5F8065}"/>
          </ac:picMkLst>
        </pc:picChg>
        <pc:picChg chg="del">
          <ac:chgData name="Nambiar, Abhishek Ramachandran" userId="42b7c44c-6f2b-4800-85c6-ddec5dee5238" providerId="ADAL" clId="{1EA801AA-1283-4B47-A112-F6CFF5B2105A}" dt="2023-03-19T21:40:33.507" v="1267" actId="478"/>
          <ac:picMkLst>
            <pc:docMk/>
            <pc:sldMk cId="1489078221" sldId="280"/>
            <ac:picMk id="69" creationId="{E2079807-1A7C-747C-2B29-22E3178F40F9}"/>
          </ac:picMkLst>
        </pc:picChg>
        <pc:picChg chg="del">
          <ac:chgData name="Nambiar, Abhishek Ramachandran" userId="42b7c44c-6f2b-4800-85c6-ddec5dee5238" providerId="ADAL" clId="{1EA801AA-1283-4B47-A112-F6CFF5B2105A}" dt="2023-03-19T21:40:33.507" v="1267" actId="478"/>
          <ac:picMkLst>
            <pc:docMk/>
            <pc:sldMk cId="1489078221" sldId="280"/>
            <ac:picMk id="70" creationId="{323536AC-B4BA-9D81-DECE-1AA981D74308}"/>
          </ac:picMkLst>
        </pc:picChg>
        <pc:picChg chg="del">
          <ac:chgData name="Nambiar, Abhishek Ramachandran" userId="42b7c44c-6f2b-4800-85c6-ddec5dee5238" providerId="ADAL" clId="{1EA801AA-1283-4B47-A112-F6CFF5B2105A}" dt="2023-03-19T21:40:33.507" v="1267" actId="478"/>
          <ac:picMkLst>
            <pc:docMk/>
            <pc:sldMk cId="1489078221" sldId="280"/>
            <ac:picMk id="74" creationId="{38B005E7-75B1-DDCA-AD8B-19B5F39B057A}"/>
          </ac:picMkLst>
        </pc:picChg>
        <pc:picChg chg="del">
          <ac:chgData name="Nambiar, Abhishek Ramachandran" userId="42b7c44c-6f2b-4800-85c6-ddec5dee5238" providerId="ADAL" clId="{1EA801AA-1283-4B47-A112-F6CFF5B2105A}" dt="2023-03-19T21:40:34.420" v="1268" actId="478"/>
          <ac:picMkLst>
            <pc:docMk/>
            <pc:sldMk cId="1489078221" sldId="280"/>
            <ac:picMk id="79" creationId="{0F28E21E-22C3-8BC3-D9D4-A72DACA4C140}"/>
          </ac:picMkLst>
        </pc:picChg>
        <pc:cxnChg chg="del">
          <ac:chgData name="Nambiar, Abhishek Ramachandran" userId="42b7c44c-6f2b-4800-85c6-ddec5dee5238" providerId="ADAL" clId="{1EA801AA-1283-4B47-A112-F6CFF5B2105A}" dt="2023-03-19T21:40:33.507" v="1267" actId="478"/>
          <ac:cxnSpMkLst>
            <pc:docMk/>
            <pc:sldMk cId="1489078221" sldId="280"/>
            <ac:cxnSpMk id="22" creationId="{0DE7CE80-AC9B-8D8F-24FB-1A84163ECD9B}"/>
          </ac:cxnSpMkLst>
        </pc:cxnChg>
        <pc:cxnChg chg="del">
          <ac:chgData name="Nambiar, Abhishek Ramachandran" userId="42b7c44c-6f2b-4800-85c6-ddec5dee5238" providerId="ADAL" clId="{1EA801AA-1283-4B47-A112-F6CFF5B2105A}" dt="2023-03-19T21:40:33.507" v="1267" actId="478"/>
          <ac:cxnSpMkLst>
            <pc:docMk/>
            <pc:sldMk cId="1489078221" sldId="280"/>
            <ac:cxnSpMk id="24" creationId="{AE44B699-AFCC-46ED-4F8E-9F24E87D7DC1}"/>
          </ac:cxnSpMkLst>
        </pc:cxnChg>
        <pc:cxnChg chg="del">
          <ac:chgData name="Nambiar, Abhishek Ramachandran" userId="42b7c44c-6f2b-4800-85c6-ddec5dee5238" providerId="ADAL" clId="{1EA801AA-1283-4B47-A112-F6CFF5B2105A}" dt="2023-03-19T21:40:33.507" v="1267" actId="478"/>
          <ac:cxnSpMkLst>
            <pc:docMk/>
            <pc:sldMk cId="1489078221" sldId="280"/>
            <ac:cxnSpMk id="27" creationId="{53D6BA34-C0E6-7BC4-7944-0586976F2E7B}"/>
          </ac:cxnSpMkLst>
        </pc:cxnChg>
        <pc:cxnChg chg="del">
          <ac:chgData name="Nambiar, Abhishek Ramachandran" userId="42b7c44c-6f2b-4800-85c6-ddec5dee5238" providerId="ADAL" clId="{1EA801AA-1283-4B47-A112-F6CFF5B2105A}" dt="2023-03-19T21:40:33.507" v="1267" actId="478"/>
          <ac:cxnSpMkLst>
            <pc:docMk/>
            <pc:sldMk cId="1489078221" sldId="280"/>
            <ac:cxnSpMk id="55" creationId="{D0CFA39B-F6AC-DF72-27A6-F1480D7B2EDA}"/>
          </ac:cxnSpMkLst>
        </pc:cxnChg>
        <pc:cxnChg chg="del">
          <ac:chgData name="Nambiar, Abhishek Ramachandran" userId="42b7c44c-6f2b-4800-85c6-ddec5dee5238" providerId="ADAL" clId="{1EA801AA-1283-4B47-A112-F6CFF5B2105A}" dt="2023-03-19T21:40:33.507" v="1267" actId="478"/>
          <ac:cxnSpMkLst>
            <pc:docMk/>
            <pc:sldMk cId="1489078221" sldId="280"/>
            <ac:cxnSpMk id="82" creationId="{B06F8C15-B4E7-0CA5-1785-AA20320D6135}"/>
          </ac:cxnSpMkLst>
        </pc:cxnChg>
        <pc:cxnChg chg="del">
          <ac:chgData name="Nambiar, Abhishek Ramachandran" userId="42b7c44c-6f2b-4800-85c6-ddec5dee5238" providerId="ADAL" clId="{1EA801AA-1283-4B47-A112-F6CFF5B2105A}" dt="2023-03-19T21:40:33.507" v="1267" actId="478"/>
          <ac:cxnSpMkLst>
            <pc:docMk/>
            <pc:sldMk cId="1489078221" sldId="280"/>
            <ac:cxnSpMk id="94" creationId="{76E887BB-8651-4204-B162-AD2B85AB077F}"/>
          </ac:cxnSpMkLst>
        </pc:cxnChg>
        <pc:cxnChg chg="del">
          <ac:chgData name="Nambiar, Abhishek Ramachandran" userId="42b7c44c-6f2b-4800-85c6-ddec5dee5238" providerId="ADAL" clId="{1EA801AA-1283-4B47-A112-F6CFF5B2105A}" dt="2023-03-19T21:40:33.507" v="1267" actId="478"/>
          <ac:cxnSpMkLst>
            <pc:docMk/>
            <pc:sldMk cId="1489078221" sldId="280"/>
            <ac:cxnSpMk id="96" creationId="{F12EC4BB-839F-8608-9A8E-6E9A15C5DD41}"/>
          </ac:cxnSpMkLst>
        </pc:cxnChg>
      </pc:sldChg>
      <pc:sldChg chg="modSp mod ord modAnim">
        <pc:chgData name="Nambiar, Abhishek Ramachandran" userId="42b7c44c-6f2b-4800-85c6-ddec5dee5238" providerId="ADAL" clId="{1EA801AA-1283-4B47-A112-F6CFF5B2105A}" dt="2023-03-19T21:57:42.707" v="1339"/>
        <pc:sldMkLst>
          <pc:docMk/>
          <pc:sldMk cId="2462955252" sldId="291"/>
        </pc:sldMkLst>
        <pc:spChg chg="mod">
          <ac:chgData name="Nambiar, Abhishek Ramachandran" userId="42b7c44c-6f2b-4800-85c6-ddec5dee5238" providerId="ADAL" clId="{1EA801AA-1283-4B47-A112-F6CFF5B2105A}" dt="2023-03-19T21:56:58.610" v="1335" actId="20577"/>
          <ac:spMkLst>
            <pc:docMk/>
            <pc:sldMk cId="2462955252" sldId="291"/>
            <ac:spMk id="2" creationId="{9823CA3E-7459-9231-300D-E211C1D928F3}"/>
          </ac:spMkLst>
        </pc:spChg>
      </pc:sldChg>
      <pc:sldChg chg="ord">
        <pc:chgData name="Nambiar, Abhishek Ramachandran" userId="42b7c44c-6f2b-4800-85c6-ddec5dee5238" providerId="ADAL" clId="{1EA801AA-1283-4B47-A112-F6CFF5B2105A}" dt="2023-03-19T20:07:41.093" v="455"/>
        <pc:sldMkLst>
          <pc:docMk/>
          <pc:sldMk cId="34729621" sldId="295"/>
        </pc:sldMkLst>
      </pc:sldChg>
      <pc:sldChg chg="addSp modSp mod modAnim">
        <pc:chgData name="Nambiar, Abhishek Ramachandran" userId="42b7c44c-6f2b-4800-85c6-ddec5dee5238" providerId="ADAL" clId="{1EA801AA-1283-4B47-A112-F6CFF5B2105A}" dt="2023-03-19T21:59:29.824" v="1345"/>
        <pc:sldMkLst>
          <pc:docMk/>
          <pc:sldMk cId="696619498" sldId="296"/>
        </pc:sldMkLst>
        <pc:spChg chg="mod">
          <ac:chgData name="Nambiar, Abhishek Ramachandran" userId="42b7c44c-6f2b-4800-85c6-ddec5dee5238" providerId="ADAL" clId="{1EA801AA-1283-4B47-A112-F6CFF5B2105A}" dt="2023-03-19T20:19:51.284" v="494" actId="114"/>
          <ac:spMkLst>
            <pc:docMk/>
            <pc:sldMk cId="696619498" sldId="296"/>
            <ac:spMk id="7" creationId="{688449DC-256B-4C1D-E616-4320669AB594}"/>
          </ac:spMkLst>
        </pc:spChg>
        <pc:spChg chg="add mod">
          <ac:chgData name="Nambiar, Abhishek Ramachandran" userId="42b7c44c-6f2b-4800-85c6-ddec5dee5238" providerId="ADAL" clId="{1EA801AA-1283-4B47-A112-F6CFF5B2105A}" dt="2023-03-19T01:42:04.005" v="196" actId="1076"/>
          <ac:spMkLst>
            <pc:docMk/>
            <pc:sldMk cId="696619498" sldId="296"/>
            <ac:spMk id="10" creationId="{D2CA63F5-B82F-4139-99D9-4F547667637D}"/>
          </ac:spMkLst>
        </pc:spChg>
        <pc:spChg chg="add mod">
          <ac:chgData name="Nambiar, Abhishek Ramachandran" userId="42b7c44c-6f2b-4800-85c6-ddec5dee5238" providerId="ADAL" clId="{1EA801AA-1283-4B47-A112-F6CFF5B2105A}" dt="2023-03-19T01:41:32.150" v="190" actId="14100"/>
          <ac:spMkLst>
            <pc:docMk/>
            <pc:sldMk cId="696619498" sldId="296"/>
            <ac:spMk id="11" creationId="{3A324FC5-29AB-4C87-930E-335EDB25BA2B}"/>
          </ac:spMkLst>
        </pc:spChg>
        <pc:spChg chg="add mod">
          <ac:chgData name="Nambiar, Abhishek Ramachandran" userId="42b7c44c-6f2b-4800-85c6-ddec5dee5238" providerId="ADAL" clId="{1EA801AA-1283-4B47-A112-F6CFF5B2105A}" dt="2023-03-19T01:42:56.866" v="218" actId="1076"/>
          <ac:spMkLst>
            <pc:docMk/>
            <pc:sldMk cId="696619498" sldId="296"/>
            <ac:spMk id="12" creationId="{EF194B11-5C7C-44E0-BBB3-32780EAFD091}"/>
          </ac:spMkLst>
        </pc:spChg>
        <pc:spChg chg="add mod">
          <ac:chgData name="Nambiar, Abhishek Ramachandran" userId="42b7c44c-6f2b-4800-85c6-ddec5dee5238" providerId="ADAL" clId="{1EA801AA-1283-4B47-A112-F6CFF5B2105A}" dt="2023-03-19T01:43:06.061" v="220"/>
          <ac:spMkLst>
            <pc:docMk/>
            <pc:sldMk cId="696619498" sldId="296"/>
            <ac:spMk id="14" creationId="{6C0EB3AE-3456-4215-90BC-064C960DE812}"/>
          </ac:spMkLst>
        </pc:spChg>
        <pc:spChg chg="add mod">
          <ac:chgData name="Nambiar, Abhishek Ramachandran" userId="42b7c44c-6f2b-4800-85c6-ddec5dee5238" providerId="ADAL" clId="{1EA801AA-1283-4B47-A112-F6CFF5B2105A}" dt="2023-03-19T01:43:34.385" v="231" actId="1076"/>
          <ac:spMkLst>
            <pc:docMk/>
            <pc:sldMk cId="696619498" sldId="296"/>
            <ac:spMk id="16" creationId="{897DFE1A-BC6A-4068-9C18-CB01885F8330}"/>
          </ac:spMkLst>
        </pc:spChg>
        <pc:picChg chg="mod">
          <ac:chgData name="Nambiar, Abhishek Ramachandran" userId="42b7c44c-6f2b-4800-85c6-ddec5dee5238" providerId="ADAL" clId="{1EA801AA-1283-4B47-A112-F6CFF5B2105A}" dt="2023-03-19T01:42:07.389" v="197" actId="1076"/>
          <ac:picMkLst>
            <pc:docMk/>
            <pc:sldMk cId="696619498" sldId="296"/>
            <ac:picMk id="3" creationId="{79DC0D10-084A-F436-DAD0-1FA524934362}"/>
          </ac:picMkLst>
        </pc:picChg>
        <pc:picChg chg="mod">
          <ac:chgData name="Nambiar, Abhishek Ramachandran" userId="42b7c44c-6f2b-4800-85c6-ddec5dee5238" providerId="ADAL" clId="{1EA801AA-1283-4B47-A112-F6CFF5B2105A}" dt="2023-03-19T01:42:09.974" v="198" actId="1076"/>
          <ac:picMkLst>
            <pc:docMk/>
            <pc:sldMk cId="696619498" sldId="296"/>
            <ac:picMk id="4" creationId="{783340CD-1CCC-566A-1B3B-57B09365FA7A}"/>
          </ac:picMkLst>
        </pc:picChg>
        <pc:picChg chg="mod">
          <ac:chgData name="Nambiar, Abhishek Ramachandran" userId="42b7c44c-6f2b-4800-85c6-ddec5dee5238" providerId="ADAL" clId="{1EA801AA-1283-4B47-A112-F6CFF5B2105A}" dt="2023-03-19T01:42:00.794" v="195" actId="1076"/>
          <ac:picMkLst>
            <pc:docMk/>
            <pc:sldMk cId="696619498" sldId="296"/>
            <ac:picMk id="8" creationId="{72BBD33F-C339-E4B9-ED54-B48E9891A4AE}"/>
          </ac:picMkLst>
        </pc:picChg>
        <pc:picChg chg="mod">
          <ac:chgData name="Nambiar, Abhishek Ramachandran" userId="42b7c44c-6f2b-4800-85c6-ddec5dee5238" providerId="ADAL" clId="{1EA801AA-1283-4B47-A112-F6CFF5B2105A}" dt="2023-03-19T01:41:56.805" v="194" actId="1076"/>
          <ac:picMkLst>
            <pc:docMk/>
            <pc:sldMk cId="696619498" sldId="296"/>
            <ac:picMk id="9" creationId="{3366F76F-2554-E5B3-9CF3-0972158B5A7E}"/>
          </ac:picMkLst>
        </pc:picChg>
      </pc:sldChg>
      <pc:sldChg chg="add del ord setBg">
        <pc:chgData name="Nambiar, Abhishek Ramachandran" userId="42b7c44c-6f2b-4800-85c6-ddec5dee5238" providerId="ADAL" clId="{1EA801AA-1283-4B47-A112-F6CFF5B2105A}" dt="2023-03-19T00:08:06.863" v="70" actId="47"/>
        <pc:sldMkLst>
          <pc:docMk/>
          <pc:sldMk cId="1968470518" sldId="296"/>
        </pc:sldMkLst>
      </pc:sldChg>
      <pc:sldChg chg="addSp delSp modSp add mod ord modTransition">
        <pc:chgData name="Nambiar, Abhishek Ramachandran" userId="42b7c44c-6f2b-4800-85c6-ddec5dee5238" providerId="ADAL" clId="{1EA801AA-1283-4B47-A112-F6CFF5B2105A}" dt="2023-03-19T20:19:37.571" v="492" actId="114"/>
        <pc:sldMkLst>
          <pc:docMk/>
          <pc:sldMk cId="1764900293" sldId="297"/>
        </pc:sldMkLst>
        <pc:spChg chg="mod">
          <ac:chgData name="Nambiar, Abhishek Ramachandran" userId="42b7c44c-6f2b-4800-85c6-ddec5dee5238" providerId="ADAL" clId="{1EA801AA-1283-4B47-A112-F6CFF5B2105A}" dt="2023-03-19T20:19:37.571" v="492" actId="114"/>
          <ac:spMkLst>
            <pc:docMk/>
            <pc:sldMk cId="1764900293" sldId="297"/>
            <ac:spMk id="2" creationId="{157B785B-7419-6444-8F7C-456DADFC9CDE}"/>
          </ac:spMkLst>
        </pc:spChg>
        <pc:spChg chg="del">
          <ac:chgData name="Nambiar, Abhishek Ramachandran" userId="42b7c44c-6f2b-4800-85c6-ddec5dee5238" providerId="ADAL" clId="{1EA801AA-1283-4B47-A112-F6CFF5B2105A}" dt="2023-03-19T00:07:50.659" v="54" actId="478"/>
          <ac:spMkLst>
            <pc:docMk/>
            <pc:sldMk cId="1764900293" sldId="297"/>
            <ac:spMk id="8" creationId="{1AD5AB6B-BE7D-2011-97A8-CBB74A9C057A}"/>
          </ac:spMkLst>
        </pc:spChg>
        <pc:spChg chg="del">
          <ac:chgData name="Nambiar, Abhishek Ramachandran" userId="42b7c44c-6f2b-4800-85c6-ddec5dee5238" providerId="ADAL" clId="{1EA801AA-1283-4B47-A112-F6CFF5B2105A}" dt="2023-03-19T00:07:50.659" v="54" actId="478"/>
          <ac:spMkLst>
            <pc:docMk/>
            <pc:sldMk cId="1764900293" sldId="297"/>
            <ac:spMk id="9" creationId="{9CDBC1CA-4636-FB9E-E31B-05A48C069C37}"/>
          </ac:spMkLst>
        </pc:spChg>
        <pc:spChg chg="del">
          <ac:chgData name="Nambiar, Abhishek Ramachandran" userId="42b7c44c-6f2b-4800-85c6-ddec5dee5238" providerId="ADAL" clId="{1EA801AA-1283-4B47-A112-F6CFF5B2105A}" dt="2023-03-19T00:07:50.659" v="54" actId="478"/>
          <ac:spMkLst>
            <pc:docMk/>
            <pc:sldMk cId="1764900293" sldId="297"/>
            <ac:spMk id="10" creationId="{77A34403-5084-7196-72E1-A30B48F626DA}"/>
          </ac:spMkLst>
        </pc:spChg>
        <pc:spChg chg="del">
          <ac:chgData name="Nambiar, Abhishek Ramachandran" userId="42b7c44c-6f2b-4800-85c6-ddec5dee5238" providerId="ADAL" clId="{1EA801AA-1283-4B47-A112-F6CFF5B2105A}" dt="2023-03-19T00:07:50.659" v="54" actId="478"/>
          <ac:spMkLst>
            <pc:docMk/>
            <pc:sldMk cId="1764900293" sldId="297"/>
            <ac:spMk id="11" creationId="{D1E2F8E6-52E1-8F7F-EC76-2E1E0D2757D2}"/>
          </ac:spMkLst>
        </pc:spChg>
        <pc:spChg chg="del">
          <ac:chgData name="Nambiar, Abhishek Ramachandran" userId="42b7c44c-6f2b-4800-85c6-ddec5dee5238" providerId="ADAL" clId="{1EA801AA-1283-4B47-A112-F6CFF5B2105A}" dt="2023-03-19T00:07:50.659" v="54" actId="478"/>
          <ac:spMkLst>
            <pc:docMk/>
            <pc:sldMk cId="1764900293" sldId="297"/>
            <ac:spMk id="12" creationId="{4CC97485-1FAB-FA94-C7ED-FB553FB1811A}"/>
          </ac:spMkLst>
        </pc:spChg>
        <pc:spChg chg="mod">
          <ac:chgData name="Nambiar, Abhishek Ramachandran" userId="42b7c44c-6f2b-4800-85c6-ddec5dee5238" providerId="ADAL" clId="{1EA801AA-1283-4B47-A112-F6CFF5B2105A}" dt="2023-03-19T00:07:51.557" v="55"/>
          <ac:spMkLst>
            <pc:docMk/>
            <pc:sldMk cId="1764900293" sldId="297"/>
            <ac:spMk id="23" creationId="{DFDA0A44-B169-4FDF-9EA3-647324CB2BC1}"/>
          </ac:spMkLst>
        </pc:spChg>
        <pc:spChg chg="mod">
          <ac:chgData name="Nambiar, Abhishek Ramachandran" userId="42b7c44c-6f2b-4800-85c6-ddec5dee5238" providerId="ADAL" clId="{1EA801AA-1283-4B47-A112-F6CFF5B2105A}" dt="2023-03-19T00:07:51.557" v="55"/>
          <ac:spMkLst>
            <pc:docMk/>
            <pc:sldMk cId="1764900293" sldId="297"/>
            <ac:spMk id="24" creationId="{28C17C0A-780E-4FC0-A164-DA7D6B4F5E82}"/>
          </ac:spMkLst>
        </pc:spChg>
        <pc:spChg chg="mod">
          <ac:chgData name="Nambiar, Abhishek Ramachandran" userId="42b7c44c-6f2b-4800-85c6-ddec5dee5238" providerId="ADAL" clId="{1EA801AA-1283-4B47-A112-F6CFF5B2105A}" dt="2023-03-19T00:07:51.557" v="55"/>
          <ac:spMkLst>
            <pc:docMk/>
            <pc:sldMk cId="1764900293" sldId="297"/>
            <ac:spMk id="26" creationId="{093D60DE-8653-4DDF-A4DA-BC7E63856598}"/>
          </ac:spMkLst>
        </pc:spChg>
        <pc:spChg chg="mod">
          <ac:chgData name="Nambiar, Abhishek Ramachandran" userId="42b7c44c-6f2b-4800-85c6-ddec5dee5238" providerId="ADAL" clId="{1EA801AA-1283-4B47-A112-F6CFF5B2105A}" dt="2023-03-19T00:07:51.557" v="55"/>
          <ac:spMkLst>
            <pc:docMk/>
            <pc:sldMk cId="1764900293" sldId="297"/>
            <ac:spMk id="27" creationId="{A36AB143-57AA-453C-A29E-E0A435E695C5}"/>
          </ac:spMkLst>
        </pc:spChg>
        <pc:spChg chg="mod">
          <ac:chgData name="Nambiar, Abhishek Ramachandran" userId="42b7c44c-6f2b-4800-85c6-ddec5dee5238" providerId="ADAL" clId="{1EA801AA-1283-4B47-A112-F6CFF5B2105A}" dt="2023-03-19T00:07:51.557" v="55"/>
          <ac:spMkLst>
            <pc:docMk/>
            <pc:sldMk cId="1764900293" sldId="297"/>
            <ac:spMk id="29" creationId="{460FB99A-22BB-4E07-BC40-974D4ACF0507}"/>
          </ac:spMkLst>
        </pc:spChg>
        <pc:spChg chg="mod">
          <ac:chgData name="Nambiar, Abhishek Ramachandran" userId="42b7c44c-6f2b-4800-85c6-ddec5dee5238" providerId="ADAL" clId="{1EA801AA-1283-4B47-A112-F6CFF5B2105A}" dt="2023-03-19T00:07:51.557" v="55"/>
          <ac:spMkLst>
            <pc:docMk/>
            <pc:sldMk cId="1764900293" sldId="297"/>
            <ac:spMk id="30" creationId="{09D79126-8ED1-4148-AC6C-D5DB8C94282F}"/>
          </ac:spMkLst>
        </pc:spChg>
        <pc:spChg chg="mod">
          <ac:chgData name="Nambiar, Abhishek Ramachandran" userId="42b7c44c-6f2b-4800-85c6-ddec5dee5238" providerId="ADAL" clId="{1EA801AA-1283-4B47-A112-F6CFF5B2105A}" dt="2023-03-19T00:07:51.557" v="55"/>
          <ac:spMkLst>
            <pc:docMk/>
            <pc:sldMk cId="1764900293" sldId="297"/>
            <ac:spMk id="32" creationId="{7E423322-857D-458E-8067-851353717A89}"/>
          </ac:spMkLst>
        </pc:spChg>
        <pc:spChg chg="mod">
          <ac:chgData name="Nambiar, Abhishek Ramachandran" userId="42b7c44c-6f2b-4800-85c6-ddec5dee5238" providerId="ADAL" clId="{1EA801AA-1283-4B47-A112-F6CFF5B2105A}" dt="2023-03-19T00:07:51.557" v="55"/>
          <ac:spMkLst>
            <pc:docMk/>
            <pc:sldMk cId="1764900293" sldId="297"/>
            <ac:spMk id="33" creationId="{8380F471-1C50-4766-8DB3-1840FFE600E4}"/>
          </ac:spMkLst>
        </pc:spChg>
        <pc:spChg chg="mod">
          <ac:chgData name="Nambiar, Abhishek Ramachandran" userId="42b7c44c-6f2b-4800-85c6-ddec5dee5238" providerId="ADAL" clId="{1EA801AA-1283-4B47-A112-F6CFF5B2105A}" dt="2023-03-19T00:07:51.557" v="55"/>
          <ac:spMkLst>
            <pc:docMk/>
            <pc:sldMk cId="1764900293" sldId="297"/>
            <ac:spMk id="35" creationId="{439E6B33-5330-4316-BE24-F6DFFA519867}"/>
          </ac:spMkLst>
        </pc:spChg>
        <pc:spChg chg="mod">
          <ac:chgData name="Nambiar, Abhishek Ramachandran" userId="42b7c44c-6f2b-4800-85c6-ddec5dee5238" providerId="ADAL" clId="{1EA801AA-1283-4B47-A112-F6CFF5B2105A}" dt="2023-03-19T00:07:51.557" v="55"/>
          <ac:spMkLst>
            <pc:docMk/>
            <pc:sldMk cId="1764900293" sldId="297"/>
            <ac:spMk id="36" creationId="{70C30D1B-351E-4A83-8F21-E7A683992E4F}"/>
          </ac:spMkLst>
        </pc:spChg>
        <pc:spChg chg="add mod">
          <ac:chgData name="Nambiar, Abhishek Ramachandran" userId="42b7c44c-6f2b-4800-85c6-ddec5dee5238" providerId="ADAL" clId="{1EA801AA-1283-4B47-A112-F6CFF5B2105A}" dt="2023-03-19T00:07:51.557" v="55"/>
          <ac:spMkLst>
            <pc:docMk/>
            <pc:sldMk cId="1764900293" sldId="297"/>
            <ac:spMk id="37" creationId="{11C63054-3912-4DA8-9755-EE1CC15F514F}"/>
          </ac:spMkLst>
        </pc:spChg>
        <pc:spChg chg="add mod">
          <ac:chgData name="Nambiar, Abhishek Ramachandran" userId="42b7c44c-6f2b-4800-85c6-ddec5dee5238" providerId="ADAL" clId="{1EA801AA-1283-4B47-A112-F6CFF5B2105A}" dt="2023-03-19T00:07:51.557" v="55"/>
          <ac:spMkLst>
            <pc:docMk/>
            <pc:sldMk cId="1764900293" sldId="297"/>
            <ac:spMk id="38" creationId="{5B009263-127C-45CB-80A6-E4061E291140}"/>
          </ac:spMkLst>
        </pc:spChg>
        <pc:spChg chg="add mod">
          <ac:chgData name="Nambiar, Abhishek Ramachandran" userId="42b7c44c-6f2b-4800-85c6-ddec5dee5238" providerId="ADAL" clId="{1EA801AA-1283-4B47-A112-F6CFF5B2105A}" dt="2023-03-19T00:07:51.557" v="55"/>
          <ac:spMkLst>
            <pc:docMk/>
            <pc:sldMk cId="1764900293" sldId="297"/>
            <ac:spMk id="39" creationId="{2252CE20-44DC-46D1-BF92-4D7F08EE3BA4}"/>
          </ac:spMkLst>
        </pc:spChg>
        <pc:spChg chg="add mod">
          <ac:chgData name="Nambiar, Abhishek Ramachandran" userId="42b7c44c-6f2b-4800-85c6-ddec5dee5238" providerId="ADAL" clId="{1EA801AA-1283-4B47-A112-F6CFF5B2105A}" dt="2023-03-19T00:07:51.557" v="55"/>
          <ac:spMkLst>
            <pc:docMk/>
            <pc:sldMk cId="1764900293" sldId="297"/>
            <ac:spMk id="40" creationId="{CB327CE8-55D3-478E-B7D1-535BC24B8163}"/>
          </ac:spMkLst>
        </pc:spChg>
        <pc:spChg chg="add mod">
          <ac:chgData name="Nambiar, Abhishek Ramachandran" userId="42b7c44c-6f2b-4800-85c6-ddec5dee5238" providerId="ADAL" clId="{1EA801AA-1283-4B47-A112-F6CFF5B2105A}" dt="2023-03-19T00:07:51.557" v="55"/>
          <ac:spMkLst>
            <pc:docMk/>
            <pc:sldMk cId="1764900293" sldId="297"/>
            <ac:spMk id="41" creationId="{4806BAE8-53E1-405C-B21B-0AA23DFB1FD7}"/>
          </ac:spMkLst>
        </pc:spChg>
        <pc:grpChg chg="add mod">
          <ac:chgData name="Nambiar, Abhishek Ramachandran" userId="42b7c44c-6f2b-4800-85c6-ddec5dee5238" providerId="ADAL" clId="{1EA801AA-1283-4B47-A112-F6CFF5B2105A}" dt="2023-03-19T00:07:51.557" v="55"/>
          <ac:grpSpMkLst>
            <pc:docMk/>
            <pc:sldMk cId="1764900293" sldId="297"/>
            <ac:grpSpMk id="22" creationId="{9D43397E-9A2C-4D38-85EB-0F690E8EE918}"/>
          </ac:grpSpMkLst>
        </pc:grpChg>
        <pc:grpChg chg="add mod">
          <ac:chgData name="Nambiar, Abhishek Ramachandran" userId="42b7c44c-6f2b-4800-85c6-ddec5dee5238" providerId="ADAL" clId="{1EA801AA-1283-4B47-A112-F6CFF5B2105A}" dt="2023-03-19T00:07:51.557" v="55"/>
          <ac:grpSpMkLst>
            <pc:docMk/>
            <pc:sldMk cId="1764900293" sldId="297"/>
            <ac:grpSpMk id="25" creationId="{AB5561BA-4F53-423B-95EC-4D182032CB2C}"/>
          </ac:grpSpMkLst>
        </pc:grpChg>
        <pc:grpChg chg="add mod">
          <ac:chgData name="Nambiar, Abhishek Ramachandran" userId="42b7c44c-6f2b-4800-85c6-ddec5dee5238" providerId="ADAL" clId="{1EA801AA-1283-4B47-A112-F6CFF5B2105A}" dt="2023-03-19T00:07:51.557" v="55"/>
          <ac:grpSpMkLst>
            <pc:docMk/>
            <pc:sldMk cId="1764900293" sldId="297"/>
            <ac:grpSpMk id="28" creationId="{6A0BDF06-F73E-4655-AF7D-813F9D8E3B27}"/>
          </ac:grpSpMkLst>
        </pc:grpChg>
        <pc:grpChg chg="add mod">
          <ac:chgData name="Nambiar, Abhishek Ramachandran" userId="42b7c44c-6f2b-4800-85c6-ddec5dee5238" providerId="ADAL" clId="{1EA801AA-1283-4B47-A112-F6CFF5B2105A}" dt="2023-03-19T00:07:51.557" v="55"/>
          <ac:grpSpMkLst>
            <pc:docMk/>
            <pc:sldMk cId="1764900293" sldId="297"/>
            <ac:grpSpMk id="31" creationId="{9D3AD231-72C1-426D-9CC4-8F5605824BD3}"/>
          </ac:grpSpMkLst>
        </pc:grpChg>
        <pc:grpChg chg="add mod">
          <ac:chgData name="Nambiar, Abhishek Ramachandran" userId="42b7c44c-6f2b-4800-85c6-ddec5dee5238" providerId="ADAL" clId="{1EA801AA-1283-4B47-A112-F6CFF5B2105A}" dt="2023-03-19T00:07:51.557" v="55"/>
          <ac:grpSpMkLst>
            <pc:docMk/>
            <pc:sldMk cId="1764900293" sldId="297"/>
            <ac:grpSpMk id="34" creationId="{BD3E1C75-50BA-499E-A5E9-19A75625A494}"/>
          </ac:grpSpMkLst>
        </pc:grpChg>
        <pc:picChg chg="del">
          <ac:chgData name="Nambiar, Abhishek Ramachandran" userId="42b7c44c-6f2b-4800-85c6-ddec5dee5238" providerId="ADAL" clId="{1EA801AA-1283-4B47-A112-F6CFF5B2105A}" dt="2023-03-19T00:07:50.659" v="54" actId="478"/>
          <ac:picMkLst>
            <pc:docMk/>
            <pc:sldMk cId="1764900293" sldId="297"/>
            <ac:picMk id="3" creationId="{FEEA7183-396F-6D49-6FC4-0E473A873DF5}"/>
          </ac:picMkLst>
        </pc:picChg>
        <pc:picChg chg="del">
          <ac:chgData name="Nambiar, Abhishek Ramachandran" userId="42b7c44c-6f2b-4800-85c6-ddec5dee5238" providerId="ADAL" clId="{1EA801AA-1283-4B47-A112-F6CFF5B2105A}" dt="2023-03-19T00:07:50.659" v="54" actId="478"/>
          <ac:picMkLst>
            <pc:docMk/>
            <pc:sldMk cId="1764900293" sldId="297"/>
            <ac:picMk id="13" creationId="{15F8B5B6-0D14-8A58-CD15-BA5DD708C92E}"/>
          </ac:picMkLst>
        </pc:picChg>
        <pc:picChg chg="del">
          <ac:chgData name="Nambiar, Abhishek Ramachandran" userId="42b7c44c-6f2b-4800-85c6-ddec5dee5238" providerId="ADAL" clId="{1EA801AA-1283-4B47-A112-F6CFF5B2105A}" dt="2023-03-19T00:07:50.659" v="54" actId="478"/>
          <ac:picMkLst>
            <pc:docMk/>
            <pc:sldMk cId="1764900293" sldId="297"/>
            <ac:picMk id="14" creationId="{FFD61615-FA31-8008-BAD5-4AFE96185DE3}"/>
          </ac:picMkLst>
        </pc:picChg>
        <pc:picChg chg="del">
          <ac:chgData name="Nambiar, Abhishek Ramachandran" userId="42b7c44c-6f2b-4800-85c6-ddec5dee5238" providerId="ADAL" clId="{1EA801AA-1283-4B47-A112-F6CFF5B2105A}" dt="2023-03-19T00:07:50.659" v="54" actId="478"/>
          <ac:picMkLst>
            <pc:docMk/>
            <pc:sldMk cId="1764900293" sldId="297"/>
            <ac:picMk id="15" creationId="{5AFF780E-2302-6636-5D77-0177ACF38791}"/>
          </ac:picMkLst>
        </pc:picChg>
        <pc:picChg chg="del">
          <ac:chgData name="Nambiar, Abhishek Ramachandran" userId="42b7c44c-6f2b-4800-85c6-ddec5dee5238" providerId="ADAL" clId="{1EA801AA-1283-4B47-A112-F6CFF5B2105A}" dt="2023-03-19T00:07:50.659" v="54" actId="478"/>
          <ac:picMkLst>
            <pc:docMk/>
            <pc:sldMk cId="1764900293" sldId="297"/>
            <ac:picMk id="16" creationId="{DA25C935-69CB-9A95-CDC9-7E31D7932F6C}"/>
          </ac:picMkLst>
        </pc:picChg>
        <pc:picChg chg="add mod">
          <ac:chgData name="Nambiar, Abhishek Ramachandran" userId="42b7c44c-6f2b-4800-85c6-ddec5dee5238" providerId="ADAL" clId="{1EA801AA-1283-4B47-A112-F6CFF5B2105A}" dt="2023-03-19T00:07:51.557" v="55"/>
          <ac:picMkLst>
            <pc:docMk/>
            <pc:sldMk cId="1764900293" sldId="297"/>
            <ac:picMk id="17" creationId="{62FE68D9-71ED-409C-BEED-D1753F14FE92}"/>
          </ac:picMkLst>
        </pc:picChg>
        <pc:picChg chg="add mod">
          <ac:chgData name="Nambiar, Abhishek Ramachandran" userId="42b7c44c-6f2b-4800-85c6-ddec5dee5238" providerId="ADAL" clId="{1EA801AA-1283-4B47-A112-F6CFF5B2105A}" dt="2023-03-19T00:07:51.557" v="55"/>
          <ac:picMkLst>
            <pc:docMk/>
            <pc:sldMk cId="1764900293" sldId="297"/>
            <ac:picMk id="18" creationId="{10164066-FE23-40DE-BF35-F04F8D46471B}"/>
          </ac:picMkLst>
        </pc:picChg>
        <pc:picChg chg="add mod">
          <ac:chgData name="Nambiar, Abhishek Ramachandran" userId="42b7c44c-6f2b-4800-85c6-ddec5dee5238" providerId="ADAL" clId="{1EA801AA-1283-4B47-A112-F6CFF5B2105A}" dt="2023-03-19T00:07:51.557" v="55"/>
          <ac:picMkLst>
            <pc:docMk/>
            <pc:sldMk cId="1764900293" sldId="297"/>
            <ac:picMk id="19" creationId="{CC68D91C-6AB6-4729-A8BE-65217CD3414B}"/>
          </ac:picMkLst>
        </pc:picChg>
        <pc:picChg chg="add mod">
          <ac:chgData name="Nambiar, Abhishek Ramachandran" userId="42b7c44c-6f2b-4800-85c6-ddec5dee5238" providerId="ADAL" clId="{1EA801AA-1283-4B47-A112-F6CFF5B2105A}" dt="2023-03-19T00:07:51.557" v="55"/>
          <ac:picMkLst>
            <pc:docMk/>
            <pc:sldMk cId="1764900293" sldId="297"/>
            <ac:picMk id="20" creationId="{D8FA25B8-D207-4D4A-8B40-E00887A6BDA6}"/>
          </ac:picMkLst>
        </pc:picChg>
        <pc:picChg chg="add mod">
          <ac:chgData name="Nambiar, Abhishek Ramachandran" userId="42b7c44c-6f2b-4800-85c6-ddec5dee5238" providerId="ADAL" clId="{1EA801AA-1283-4B47-A112-F6CFF5B2105A}" dt="2023-03-19T00:07:51.557" v="55"/>
          <ac:picMkLst>
            <pc:docMk/>
            <pc:sldMk cId="1764900293" sldId="297"/>
            <ac:picMk id="21" creationId="{F661B10F-2B9A-45C1-B36E-DE9753C066F8}"/>
          </ac:picMkLst>
        </pc:picChg>
      </pc:sldChg>
      <pc:sldChg chg="addSp delSp modSp add del mod ord setBg chgLayout">
        <pc:chgData name="Nambiar, Abhishek Ramachandran" userId="42b7c44c-6f2b-4800-85c6-ddec5dee5238" providerId="ADAL" clId="{1EA801AA-1283-4B47-A112-F6CFF5B2105A}" dt="2023-03-19T20:19:48.154" v="493" actId="114"/>
        <pc:sldMkLst>
          <pc:docMk/>
          <pc:sldMk cId="3968815900" sldId="298"/>
        </pc:sldMkLst>
        <pc:spChg chg="add mod ord">
          <ac:chgData name="Nambiar, Abhishek Ramachandran" userId="42b7c44c-6f2b-4800-85c6-ddec5dee5238" providerId="ADAL" clId="{1EA801AA-1283-4B47-A112-F6CFF5B2105A}" dt="2023-03-19T20:19:48.154" v="493" actId="114"/>
          <ac:spMkLst>
            <pc:docMk/>
            <pc:sldMk cId="3968815900" sldId="298"/>
            <ac:spMk id="2" creationId="{1DA17325-52DE-4DEF-9743-62775A25F151}"/>
          </ac:spMkLst>
        </pc:spChg>
        <pc:spChg chg="add del mod ord">
          <ac:chgData name="Nambiar, Abhishek Ramachandran" userId="42b7c44c-6f2b-4800-85c6-ddec5dee5238" providerId="ADAL" clId="{1EA801AA-1283-4B47-A112-F6CFF5B2105A}" dt="2023-03-19T00:17:45.751" v="146" actId="478"/>
          <ac:spMkLst>
            <pc:docMk/>
            <pc:sldMk cId="3968815900" sldId="298"/>
            <ac:spMk id="3" creationId="{C18A1672-1C20-4A22-9E45-39C110A456FE}"/>
          </ac:spMkLst>
        </pc:spChg>
        <pc:spChg chg="add del mod ord">
          <ac:chgData name="Nambiar, Abhishek Ramachandran" userId="42b7c44c-6f2b-4800-85c6-ddec5dee5238" providerId="ADAL" clId="{1EA801AA-1283-4B47-A112-F6CFF5B2105A}" dt="2023-03-19T00:17:41.720" v="145" actId="478"/>
          <ac:spMkLst>
            <pc:docMk/>
            <pc:sldMk cId="3968815900" sldId="298"/>
            <ac:spMk id="4" creationId="{3DDC5C93-09DC-41CD-9619-11E959AF542B}"/>
          </ac:spMkLst>
        </pc:spChg>
        <pc:spChg chg="mod">
          <ac:chgData name="Nambiar, Abhishek Ramachandran" userId="42b7c44c-6f2b-4800-85c6-ddec5dee5238" providerId="ADAL" clId="{1EA801AA-1283-4B47-A112-F6CFF5B2105A}" dt="2023-03-19T00:18:36.723" v="158" actId="1076"/>
          <ac:spMkLst>
            <pc:docMk/>
            <pc:sldMk cId="3968815900" sldId="298"/>
            <ac:spMk id="33" creationId="{5F7D76A5-5837-490A-9D8E-A1C8118D0D49}"/>
          </ac:spMkLst>
        </pc:spChg>
        <pc:spChg chg="mod">
          <ac:chgData name="Nambiar, Abhishek Ramachandran" userId="42b7c44c-6f2b-4800-85c6-ddec5dee5238" providerId="ADAL" clId="{1EA801AA-1283-4B47-A112-F6CFF5B2105A}" dt="2023-03-19T00:18:39.823" v="159" actId="1076"/>
          <ac:spMkLst>
            <pc:docMk/>
            <pc:sldMk cId="3968815900" sldId="298"/>
            <ac:spMk id="65" creationId="{DBCB7993-7FEE-49FC-AC04-DCE440FE724C}"/>
          </ac:spMkLst>
        </pc:spChg>
        <pc:spChg chg="mod">
          <ac:chgData name="Nambiar, Abhishek Ramachandran" userId="42b7c44c-6f2b-4800-85c6-ddec5dee5238" providerId="ADAL" clId="{1EA801AA-1283-4B47-A112-F6CFF5B2105A}" dt="2023-03-19T00:18:42.645" v="160" actId="1076"/>
          <ac:spMkLst>
            <pc:docMk/>
            <pc:sldMk cId="3968815900" sldId="298"/>
            <ac:spMk id="67" creationId="{35B7F38B-043C-40AE-9B21-615203AE4923}"/>
          </ac:spMkLst>
        </pc:spChg>
        <pc:spChg chg="mod">
          <ac:chgData name="Nambiar, Abhishek Ramachandran" userId="42b7c44c-6f2b-4800-85c6-ddec5dee5238" providerId="ADAL" clId="{1EA801AA-1283-4B47-A112-F6CFF5B2105A}" dt="2023-03-19T00:18:45.220" v="161" actId="1076"/>
          <ac:spMkLst>
            <pc:docMk/>
            <pc:sldMk cId="3968815900" sldId="298"/>
            <ac:spMk id="69" creationId="{6ED47C1B-B98D-486B-9142-D9CB0BE1F024}"/>
          </ac:spMkLst>
        </pc:spChg>
        <pc:spChg chg="mod">
          <ac:chgData name="Nambiar, Abhishek Ramachandran" userId="42b7c44c-6f2b-4800-85c6-ddec5dee5238" providerId="ADAL" clId="{1EA801AA-1283-4B47-A112-F6CFF5B2105A}" dt="2023-03-19T00:18:48.839" v="163" actId="1076"/>
          <ac:spMkLst>
            <pc:docMk/>
            <pc:sldMk cId="3968815900" sldId="298"/>
            <ac:spMk id="71" creationId="{178AEB11-C161-40F1-8F42-7BCF0DD39B1C}"/>
          </ac:spMkLst>
        </pc:spChg>
        <pc:spChg chg="mod">
          <ac:chgData name="Nambiar, Abhishek Ramachandran" userId="42b7c44c-6f2b-4800-85c6-ddec5dee5238" providerId="ADAL" clId="{1EA801AA-1283-4B47-A112-F6CFF5B2105A}" dt="2023-03-19T00:18:59.967" v="166" actId="1076"/>
          <ac:spMkLst>
            <pc:docMk/>
            <pc:sldMk cId="3968815900" sldId="298"/>
            <ac:spMk id="73" creationId="{E5742B8F-D267-4A32-87F2-207A3692A779}"/>
          </ac:spMkLst>
        </pc:spChg>
        <pc:spChg chg="mod">
          <ac:chgData name="Nambiar, Abhishek Ramachandran" userId="42b7c44c-6f2b-4800-85c6-ddec5dee5238" providerId="ADAL" clId="{1EA801AA-1283-4B47-A112-F6CFF5B2105A}" dt="2023-03-19T00:19:20.314" v="168" actId="1076"/>
          <ac:spMkLst>
            <pc:docMk/>
            <pc:sldMk cId="3968815900" sldId="298"/>
            <ac:spMk id="80" creationId="{937C6A12-8518-4C26-88D9-8AE7F18968E2}"/>
          </ac:spMkLst>
        </pc:spChg>
        <pc:spChg chg="mod">
          <ac:chgData name="Nambiar, Abhishek Ramachandran" userId="42b7c44c-6f2b-4800-85c6-ddec5dee5238" providerId="ADAL" clId="{1EA801AA-1283-4B47-A112-F6CFF5B2105A}" dt="2023-03-19T00:19:25.994" v="169" actId="208"/>
          <ac:spMkLst>
            <pc:docMk/>
            <pc:sldMk cId="3968815900" sldId="298"/>
            <ac:spMk id="81" creationId="{36DF8A03-9285-4F8B-83EF-BA854B394856}"/>
          </ac:spMkLst>
        </pc:spChg>
        <pc:spChg chg="mod">
          <ac:chgData name="Nambiar, Abhishek Ramachandran" userId="42b7c44c-6f2b-4800-85c6-ddec5dee5238" providerId="ADAL" clId="{1EA801AA-1283-4B47-A112-F6CFF5B2105A}" dt="2023-03-19T00:19:34.120" v="172" actId="208"/>
          <ac:spMkLst>
            <pc:docMk/>
            <pc:sldMk cId="3968815900" sldId="298"/>
            <ac:spMk id="82" creationId="{B7A66D18-12AB-4E1C-95BF-31A2A8D9AAFF}"/>
          </ac:spMkLst>
        </pc:spChg>
        <pc:spChg chg="mod">
          <ac:chgData name="Nambiar, Abhishek Ramachandran" userId="42b7c44c-6f2b-4800-85c6-ddec5dee5238" providerId="ADAL" clId="{1EA801AA-1283-4B47-A112-F6CFF5B2105A}" dt="2023-03-19T00:19:28.422" v="170" actId="208"/>
          <ac:spMkLst>
            <pc:docMk/>
            <pc:sldMk cId="3968815900" sldId="298"/>
            <ac:spMk id="83" creationId="{056D15E6-42E6-42C8-87FC-830B0D5F5EC7}"/>
          </ac:spMkLst>
        </pc:spChg>
        <pc:spChg chg="mod">
          <ac:chgData name="Nambiar, Abhishek Ramachandran" userId="42b7c44c-6f2b-4800-85c6-ddec5dee5238" providerId="ADAL" clId="{1EA801AA-1283-4B47-A112-F6CFF5B2105A}" dt="2023-03-19T00:19:38.138" v="174" actId="208"/>
          <ac:spMkLst>
            <pc:docMk/>
            <pc:sldMk cId="3968815900" sldId="298"/>
            <ac:spMk id="84" creationId="{AC88352A-B1BB-4047-9A50-275797381DCF}"/>
          </ac:spMkLst>
        </pc:spChg>
        <pc:spChg chg="mod">
          <ac:chgData name="Nambiar, Abhishek Ramachandran" userId="42b7c44c-6f2b-4800-85c6-ddec5dee5238" providerId="ADAL" clId="{1EA801AA-1283-4B47-A112-F6CFF5B2105A}" dt="2023-03-19T00:19:30.681" v="171" actId="208"/>
          <ac:spMkLst>
            <pc:docMk/>
            <pc:sldMk cId="3968815900" sldId="298"/>
            <ac:spMk id="85" creationId="{2A3F2380-B9BB-4A6B-83E9-74A3ADD0D63E}"/>
          </ac:spMkLst>
        </pc:spChg>
        <pc:spChg chg="del mod">
          <ac:chgData name="Nambiar, Abhishek Ramachandran" userId="42b7c44c-6f2b-4800-85c6-ddec5dee5238" providerId="ADAL" clId="{1EA801AA-1283-4B47-A112-F6CFF5B2105A}" dt="2023-03-19T00:17:30.249" v="144"/>
          <ac:spMkLst>
            <pc:docMk/>
            <pc:sldMk cId="3968815900" sldId="298"/>
            <ac:spMk id="87" creationId="{037F1039-C82E-421A-B6CE-3900985F9E00}"/>
          </ac:spMkLst>
        </pc:spChg>
        <pc:spChg chg="mod">
          <ac:chgData name="Nambiar, Abhishek Ramachandran" userId="42b7c44c-6f2b-4800-85c6-ddec5dee5238" providerId="ADAL" clId="{1EA801AA-1283-4B47-A112-F6CFF5B2105A}" dt="2023-03-19T00:19:36.399" v="173" actId="208"/>
          <ac:spMkLst>
            <pc:docMk/>
            <pc:sldMk cId="3968815900" sldId="298"/>
            <ac:spMk id="88" creationId="{A02B811F-97AE-46B1-A501-F9AC57A04CFB}"/>
          </ac:spMkLst>
        </pc:spChg>
        <pc:spChg chg="mod">
          <ac:chgData name="Nambiar, Abhishek Ramachandran" userId="42b7c44c-6f2b-4800-85c6-ddec5dee5238" providerId="ADAL" clId="{1EA801AA-1283-4B47-A112-F6CFF5B2105A}" dt="2023-03-19T00:18:56.589" v="165" actId="1076"/>
          <ac:spMkLst>
            <pc:docMk/>
            <pc:sldMk cId="3968815900" sldId="298"/>
            <ac:spMk id="90" creationId="{653BB8F1-0AC0-4756-ADD2-DC79D51C0F2A}"/>
          </ac:spMkLst>
        </pc:spChg>
        <pc:picChg chg="mod">
          <ac:chgData name="Nambiar, Abhishek Ramachandran" userId="42b7c44c-6f2b-4800-85c6-ddec5dee5238" providerId="ADAL" clId="{1EA801AA-1283-4B47-A112-F6CFF5B2105A}" dt="2023-03-19T00:18:04.603" v="149" actId="14100"/>
          <ac:picMkLst>
            <pc:docMk/>
            <pc:sldMk cId="3968815900" sldId="298"/>
            <ac:picMk id="79" creationId="{468C90B8-DFE7-4B37-BCE6-8B20D183DCDB}"/>
          </ac:picMkLst>
        </pc:picChg>
      </pc:sldChg>
      <pc:sldChg chg="addSp delSp modSp new mod ord modAnim">
        <pc:chgData name="Nambiar, Abhishek Ramachandran" userId="42b7c44c-6f2b-4800-85c6-ddec5dee5238" providerId="ADAL" clId="{1EA801AA-1283-4B47-A112-F6CFF5B2105A}" dt="2023-03-19T00:16:16.189" v="129"/>
        <pc:sldMkLst>
          <pc:docMk/>
          <pc:sldMk cId="1173356867" sldId="299"/>
        </pc:sldMkLst>
        <pc:spChg chg="del">
          <ac:chgData name="Nambiar, Abhishek Ramachandran" userId="42b7c44c-6f2b-4800-85c6-ddec5dee5238" providerId="ADAL" clId="{1EA801AA-1283-4B47-A112-F6CFF5B2105A}" dt="2023-03-19T00:13:53.003" v="112" actId="478"/>
          <ac:spMkLst>
            <pc:docMk/>
            <pc:sldMk cId="1173356867" sldId="299"/>
            <ac:spMk id="2" creationId="{03577E24-E335-454C-9FD6-B6BBFF80AFB8}"/>
          </ac:spMkLst>
        </pc:spChg>
        <pc:spChg chg="del">
          <ac:chgData name="Nambiar, Abhishek Ramachandran" userId="42b7c44c-6f2b-4800-85c6-ddec5dee5238" providerId="ADAL" clId="{1EA801AA-1283-4B47-A112-F6CFF5B2105A}" dt="2023-03-19T00:13:55.214" v="113" actId="478"/>
          <ac:spMkLst>
            <pc:docMk/>
            <pc:sldMk cId="1173356867" sldId="299"/>
            <ac:spMk id="3" creationId="{59ED16DA-E860-4041-88E5-B45C6B4B0923}"/>
          </ac:spMkLst>
        </pc:spChg>
        <pc:spChg chg="mod">
          <ac:chgData name="Nambiar, Abhishek Ramachandran" userId="42b7c44c-6f2b-4800-85c6-ddec5dee5238" providerId="ADAL" clId="{1EA801AA-1283-4B47-A112-F6CFF5B2105A}" dt="2023-03-19T00:11:20.310" v="105" actId="20577"/>
          <ac:spMkLst>
            <pc:docMk/>
            <pc:sldMk cId="1173356867" sldId="299"/>
            <ac:spMk id="4" creationId="{6AA4BF3B-8698-4D28-B3F4-ECEC7D141D40}"/>
          </ac:spMkLst>
        </pc:spChg>
        <pc:spChg chg="add del mod">
          <ac:chgData name="Nambiar, Abhishek Ramachandran" userId="42b7c44c-6f2b-4800-85c6-ddec5dee5238" providerId="ADAL" clId="{1EA801AA-1283-4B47-A112-F6CFF5B2105A}" dt="2023-03-19T00:10:49.282" v="95"/>
          <ac:spMkLst>
            <pc:docMk/>
            <pc:sldMk cId="1173356867" sldId="299"/>
            <ac:spMk id="5" creationId="{B71CC4B3-40A1-4A36-ACF9-71495D44C92C}"/>
          </ac:spMkLst>
        </pc:spChg>
        <pc:spChg chg="add del mod">
          <ac:chgData name="Nambiar, Abhishek Ramachandran" userId="42b7c44c-6f2b-4800-85c6-ddec5dee5238" providerId="ADAL" clId="{1EA801AA-1283-4B47-A112-F6CFF5B2105A}" dt="2023-03-19T00:10:49.282" v="95"/>
          <ac:spMkLst>
            <pc:docMk/>
            <pc:sldMk cId="1173356867" sldId="299"/>
            <ac:spMk id="6" creationId="{9C7BC921-CB0C-4B84-8F5E-E4AEE5367B54}"/>
          </ac:spMkLst>
        </pc:spChg>
        <pc:spChg chg="add del mod">
          <ac:chgData name="Nambiar, Abhishek Ramachandran" userId="42b7c44c-6f2b-4800-85c6-ddec5dee5238" providerId="ADAL" clId="{1EA801AA-1283-4B47-A112-F6CFF5B2105A}" dt="2023-03-19T00:10:49.282" v="95"/>
          <ac:spMkLst>
            <pc:docMk/>
            <pc:sldMk cId="1173356867" sldId="299"/>
            <ac:spMk id="7" creationId="{C87F8C5F-3E1A-4B80-8D5F-7F1AD957BEF8}"/>
          </ac:spMkLst>
        </pc:spChg>
        <pc:spChg chg="add del mod">
          <ac:chgData name="Nambiar, Abhishek Ramachandran" userId="42b7c44c-6f2b-4800-85c6-ddec5dee5238" providerId="ADAL" clId="{1EA801AA-1283-4B47-A112-F6CFF5B2105A}" dt="2023-03-19T00:10:49.282" v="95"/>
          <ac:spMkLst>
            <pc:docMk/>
            <pc:sldMk cId="1173356867" sldId="299"/>
            <ac:spMk id="8" creationId="{FF4311CB-7305-4C6E-9FA1-45E2636BA138}"/>
          </ac:spMkLst>
        </pc:spChg>
        <pc:spChg chg="add del mod">
          <ac:chgData name="Nambiar, Abhishek Ramachandran" userId="42b7c44c-6f2b-4800-85c6-ddec5dee5238" providerId="ADAL" clId="{1EA801AA-1283-4B47-A112-F6CFF5B2105A}" dt="2023-03-19T00:10:49.282" v="95"/>
          <ac:spMkLst>
            <pc:docMk/>
            <pc:sldMk cId="1173356867" sldId="299"/>
            <ac:spMk id="9" creationId="{22E8AEC7-4A00-4C64-AF6C-3A3216F1ACA5}"/>
          </ac:spMkLst>
        </pc:spChg>
        <pc:spChg chg="add del mod">
          <ac:chgData name="Nambiar, Abhishek Ramachandran" userId="42b7c44c-6f2b-4800-85c6-ddec5dee5238" providerId="ADAL" clId="{1EA801AA-1283-4B47-A112-F6CFF5B2105A}" dt="2023-03-19T00:10:49.282" v="95"/>
          <ac:spMkLst>
            <pc:docMk/>
            <pc:sldMk cId="1173356867" sldId="299"/>
            <ac:spMk id="10" creationId="{F7E055BB-D97B-40E4-98D8-118B51772C51}"/>
          </ac:spMkLst>
        </pc:spChg>
        <pc:spChg chg="add del mod">
          <ac:chgData name="Nambiar, Abhishek Ramachandran" userId="42b7c44c-6f2b-4800-85c6-ddec5dee5238" providerId="ADAL" clId="{1EA801AA-1283-4B47-A112-F6CFF5B2105A}" dt="2023-03-19T00:10:49.282" v="95"/>
          <ac:spMkLst>
            <pc:docMk/>
            <pc:sldMk cId="1173356867" sldId="299"/>
            <ac:spMk id="11" creationId="{1B7209AF-8FF9-4036-B701-5A0B524CE770}"/>
          </ac:spMkLst>
        </pc:spChg>
        <pc:spChg chg="add del mod">
          <ac:chgData name="Nambiar, Abhishek Ramachandran" userId="42b7c44c-6f2b-4800-85c6-ddec5dee5238" providerId="ADAL" clId="{1EA801AA-1283-4B47-A112-F6CFF5B2105A}" dt="2023-03-19T00:10:49.282" v="95"/>
          <ac:spMkLst>
            <pc:docMk/>
            <pc:sldMk cId="1173356867" sldId="299"/>
            <ac:spMk id="12" creationId="{0B644F90-E171-4AAB-8A5C-501DEE107292}"/>
          </ac:spMkLst>
        </pc:spChg>
        <pc:spChg chg="add del mod">
          <ac:chgData name="Nambiar, Abhishek Ramachandran" userId="42b7c44c-6f2b-4800-85c6-ddec5dee5238" providerId="ADAL" clId="{1EA801AA-1283-4B47-A112-F6CFF5B2105A}" dt="2023-03-19T00:10:49.282" v="95"/>
          <ac:spMkLst>
            <pc:docMk/>
            <pc:sldMk cId="1173356867" sldId="299"/>
            <ac:spMk id="13" creationId="{FA6EA955-D23E-4FEA-99D5-57C50D024326}"/>
          </ac:spMkLst>
        </pc:spChg>
        <pc:spChg chg="mod">
          <ac:chgData name="Nambiar, Abhishek Ramachandran" userId="42b7c44c-6f2b-4800-85c6-ddec5dee5238" providerId="ADAL" clId="{1EA801AA-1283-4B47-A112-F6CFF5B2105A}" dt="2023-03-19T00:13:31.691" v="108"/>
          <ac:spMkLst>
            <pc:docMk/>
            <pc:sldMk cId="1173356867" sldId="299"/>
            <ac:spMk id="16" creationId="{BE56DC3B-037A-4E90-A9DA-779FE0D4E335}"/>
          </ac:spMkLst>
        </pc:spChg>
        <pc:spChg chg="mod">
          <ac:chgData name="Nambiar, Abhishek Ramachandran" userId="42b7c44c-6f2b-4800-85c6-ddec5dee5238" providerId="ADAL" clId="{1EA801AA-1283-4B47-A112-F6CFF5B2105A}" dt="2023-03-19T00:13:31.691" v="108"/>
          <ac:spMkLst>
            <pc:docMk/>
            <pc:sldMk cId="1173356867" sldId="299"/>
            <ac:spMk id="17" creationId="{1723316A-EDC9-4210-88C6-C137AA00F3D5}"/>
          </ac:spMkLst>
        </pc:spChg>
        <pc:spChg chg="mod">
          <ac:chgData name="Nambiar, Abhishek Ramachandran" userId="42b7c44c-6f2b-4800-85c6-ddec5dee5238" providerId="ADAL" clId="{1EA801AA-1283-4B47-A112-F6CFF5B2105A}" dt="2023-03-19T00:13:31.691" v="108"/>
          <ac:spMkLst>
            <pc:docMk/>
            <pc:sldMk cId="1173356867" sldId="299"/>
            <ac:spMk id="18" creationId="{C6582F47-F593-4265-99DE-9A8A21D2BB01}"/>
          </ac:spMkLst>
        </pc:spChg>
        <pc:spChg chg="mod">
          <ac:chgData name="Nambiar, Abhishek Ramachandran" userId="42b7c44c-6f2b-4800-85c6-ddec5dee5238" providerId="ADAL" clId="{1EA801AA-1283-4B47-A112-F6CFF5B2105A}" dt="2023-03-19T00:13:31.691" v="108"/>
          <ac:spMkLst>
            <pc:docMk/>
            <pc:sldMk cId="1173356867" sldId="299"/>
            <ac:spMk id="19" creationId="{333195AD-E303-4B05-980C-C08318464D93}"/>
          </ac:spMkLst>
        </pc:spChg>
        <pc:spChg chg="mod">
          <ac:chgData name="Nambiar, Abhishek Ramachandran" userId="42b7c44c-6f2b-4800-85c6-ddec5dee5238" providerId="ADAL" clId="{1EA801AA-1283-4B47-A112-F6CFF5B2105A}" dt="2023-03-19T00:13:31.691" v="108"/>
          <ac:spMkLst>
            <pc:docMk/>
            <pc:sldMk cId="1173356867" sldId="299"/>
            <ac:spMk id="20" creationId="{2276C5B1-6F70-48B0-BED5-6D49741B1326}"/>
          </ac:spMkLst>
        </pc:spChg>
        <pc:spChg chg="mod">
          <ac:chgData name="Nambiar, Abhishek Ramachandran" userId="42b7c44c-6f2b-4800-85c6-ddec5dee5238" providerId="ADAL" clId="{1EA801AA-1283-4B47-A112-F6CFF5B2105A}" dt="2023-03-19T00:13:31.691" v="108"/>
          <ac:spMkLst>
            <pc:docMk/>
            <pc:sldMk cId="1173356867" sldId="299"/>
            <ac:spMk id="21" creationId="{2B572D42-A52C-4307-B878-5EAD3DBA62F9}"/>
          </ac:spMkLst>
        </pc:spChg>
        <pc:spChg chg="mod">
          <ac:chgData name="Nambiar, Abhishek Ramachandran" userId="42b7c44c-6f2b-4800-85c6-ddec5dee5238" providerId="ADAL" clId="{1EA801AA-1283-4B47-A112-F6CFF5B2105A}" dt="2023-03-19T00:13:31.691" v="108"/>
          <ac:spMkLst>
            <pc:docMk/>
            <pc:sldMk cId="1173356867" sldId="299"/>
            <ac:spMk id="22" creationId="{C2D79BB2-1B45-4F48-937C-2D6BEA7058F6}"/>
          </ac:spMkLst>
        </pc:spChg>
        <pc:spChg chg="mod">
          <ac:chgData name="Nambiar, Abhishek Ramachandran" userId="42b7c44c-6f2b-4800-85c6-ddec5dee5238" providerId="ADAL" clId="{1EA801AA-1283-4B47-A112-F6CFF5B2105A}" dt="2023-03-19T00:13:31.691" v="108"/>
          <ac:spMkLst>
            <pc:docMk/>
            <pc:sldMk cId="1173356867" sldId="299"/>
            <ac:spMk id="23" creationId="{2ACEEB8B-3D96-4F8C-949E-08B9DD137837}"/>
          </ac:spMkLst>
        </pc:spChg>
        <pc:spChg chg="mod">
          <ac:chgData name="Nambiar, Abhishek Ramachandran" userId="42b7c44c-6f2b-4800-85c6-ddec5dee5238" providerId="ADAL" clId="{1EA801AA-1283-4B47-A112-F6CFF5B2105A}" dt="2023-03-19T00:13:31.691" v="108"/>
          <ac:spMkLst>
            <pc:docMk/>
            <pc:sldMk cId="1173356867" sldId="299"/>
            <ac:spMk id="24" creationId="{476E645E-158C-41E8-843D-906495219610}"/>
          </ac:spMkLst>
        </pc:spChg>
        <pc:spChg chg="mod">
          <ac:chgData name="Nambiar, Abhishek Ramachandran" userId="42b7c44c-6f2b-4800-85c6-ddec5dee5238" providerId="ADAL" clId="{1EA801AA-1283-4B47-A112-F6CFF5B2105A}" dt="2023-03-19T00:13:31.691" v="108"/>
          <ac:spMkLst>
            <pc:docMk/>
            <pc:sldMk cId="1173356867" sldId="299"/>
            <ac:spMk id="25" creationId="{E8EEECE0-F225-4B26-9E59-990393C183D1}"/>
          </ac:spMkLst>
        </pc:spChg>
        <pc:spChg chg="mod">
          <ac:chgData name="Nambiar, Abhishek Ramachandran" userId="42b7c44c-6f2b-4800-85c6-ddec5dee5238" providerId="ADAL" clId="{1EA801AA-1283-4B47-A112-F6CFF5B2105A}" dt="2023-03-19T00:13:31.691" v="108"/>
          <ac:spMkLst>
            <pc:docMk/>
            <pc:sldMk cId="1173356867" sldId="299"/>
            <ac:spMk id="26" creationId="{A6C89EC0-0017-472E-AAAE-A6C775DD5C91}"/>
          </ac:spMkLst>
        </pc:spChg>
        <pc:spChg chg="mod">
          <ac:chgData name="Nambiar, Abhishek Ramachandran" userId="42b7c44c-6f2b-4800-85c6-ddec5dee5238" providerId="ADAL" clId="{1EA801AA-1283-4B47-A112-F6CFF5B2105A}" dt="2023-03-19T00:13:31.691" v="108"/>
          <ac:spMkLst>
            <pc:docMk/>
            <pc:sldMk cId="1173356867" sldId="299"/>
            <ac:spMk id="27" creationId="{FDB42B7D-C620-4DB7-B81D-99BF8D4CB3CE}"/>
          </ac:spMkLst>
        </pc:spChg>
        <pc:spChg chg="mod">
          <ac:chgData name="Nambiar, Abhishek Ramachandran" userId="42b7c44c-6f2b-4800-85c6-ddec5dee5238" providerId="ADAL" clId="{1EA801AA-1283-4B47-A112-F6CFF5B2105A}" dt="2023-03-19T00:13:31.691" v="108"/>
          <ac:spMkLst>
            <pc:docMk/>
            <pc:sldMk cId="1173356867" sldId="299"/>
            <ac:spMk id="28" creationId="{729700E9-7B87-48ED-9AFB-0B116B8C288A}"/>
          </ac:spMkLst>
        </pc:spChg>
        <pc:spChg chg="mod">
          <ac:chgData name="Nambiar, Abhishek Ramachandran" userId="42b7c44c-6f2b-4800-85c6-ddec5dee5238" providerId="ADAL" clId="{1EA801AA-1283-4B47-A112-F6CFF5B2105A}" dt="2023-03-19T00:14:13.166" v="114"/>
          <ac:spMkLst>
            <pc:docMk/>
            <pc:sldMk cId="1173356867" sldId="299"/>
            <ac:spMk id="30" creationId="{46D18A67-7CE9-4E05-A1A6-18CC2FE9DAC5}"/>
          </ac:spMkLst>
        </pc:spChg>
        <pc:spChg chg="mod">
          <ac:chgData name="Nambiar, Abhishek Ramachandran" userId="42b7c44c-6f2b-4800-85c6-ddec5dee5238" providerId="ADAL" clId="{1EA801AA-1283-4B47-A112-F6CFF5B2105A}" dt="2023-03-19T00:14:13.166" v="114"/>
          <ac:spMkLst>
            <pc:docMk/>
            <pc:sldMk cId="1173356867" sldId="299"/>
            <ac:spMk id="31" creationId="{58D5B3BF-2104-422A-81D3-7655C16D214D}"/>
          </ac:spMkLst>
        </pc:spChg>
        <pc:spChg chg="mod">
          <ac:chgData name="Nambiar, Abhishek Ramachandran" userId="42b7c44c-6f2b-4800-85c6-ddec5dee5238" providerId="ADAL" clId="{1EA801AA-1283-4B47-A112-F6CFF5B2105A}" dt="2023-03-19T00:14:13.166" v="114"/>
          <ac:spMkLst>
            <pc:docMk/>
            <pc:sldMk cId="1173356867" sldId="299"/>
            <ac:spMk id="32" creationId="{2FD896BA-24B9-44D9-953C-1A4F37298E3D}"/>
          </ac:spMkLst>
        </pc:spChg>
        <pc:spChg chg="mod">
          <ac:chgData name="Nambiar, Abhishek Ramachandran" userId="42b7c44c-6f2b-4800-85c6-ddec5dee5238" providerId="ADAL" clId="{1EA801AA-1283-4B47-A112-F6CFF5B2105A}" dt="2023-03-19T00:14:13.166" v="114"/>
          <ac:spMkLst>
            <pc:docMk/>
            <pc:sldMk cId="1173356867" sldId="299"/>
            <ac:spMk id="33" creationId="{1151434E-B920-4485-8210-BE4DF1B1D6AA}"/>
          </ac:spMkLst>
        </pc:spChg>
        <pc:spChg chg="mod">
          <ac:chgData name="Nambiar, Abhishek Ramachandran" userId="42b7c44c-6f2b-4800-85c6-ddec5dee5238" providerId="ADAL" clId="{1EA801AA-1283-4B47-A112-F6CFF5B2105A}" dt="2023-03-19T00:14:13.166" v="114"/>
          <ac:spMkLst>
            <pc:docMk/>
            <pc:sldMk cId="1173356867" sldId="299"/>
            <ac:spMk id="34" creationId="{8164EBBF-3888-4089-BF32-D28488B47C07}"/>
          </ac:spMkLst>
        </pc:spChg>
        <pc:spChg chg="mod">
          <ac:chgData name="Nambiar, Abhishek Ramachandran" userId="42b7c44c-6f2b-4800-85c6-ddec5dee5238" providerId="ADAL" clId="{1EA801AA-1283-4B47-A112-F6CFF5B2105A}" dt="2023-03-19T00:14:13.166" v="114"/>
          <ac:spMkLst>
            <pc:docMk/>
            <pc:sldMk cId="1173356867" sldId="299"/>
            <ac:spMk id="35" creationId="{98A9CBDC-1330-4569-8920-2FF266430583}"/>
          </ac:spMkLst>
        </pc:spChg>
        <pc:spChg chg="mod">
          <ac:chgData name="Nambiar, Abhishek Ramachandran" userId="42b7c44c-6f2b-4800-85c6-ddec5dee5238" providerId="ADAL" clId="{1EA801AA-1283-4B47-A112-F6CFF5B2105A}" dt="2023-03-19T00:14:48.690" v="118" actId="208"/>
          <ac:spMkLst>
            <pc:docMk/>
            <pc:sldMk cId="1173356867" sldId="299"/>
            <ac:spMk id="36" creationId="{173AB5C9-5759-4364-8F07-945F4D5BDF35}"/>
          </ac:spMkLst>
        </pc:spChg>
        <pc:spChg chg="mod">
          <ac:chgData name="Nambiar, Abhishek Ramachandran" userId="42b7c44c-6f2b-4800-85c6-ddec5dee5238" providerId="ADAL" clId="{1EA801AA-1283-4B47-A112-F6CFF5B2105A}" dt="2023-03-19T00:14:57.720" v="119" actId="208"/>
          <ac:spMkLst>
            <pc:docMk/>
            <pc:sldMk cId="1173356867" sldId="299"/>
            <ac:spMk id="37" creationId="{4A051D5A-AF6C-4214-A895-3FEB04186CF4}"/>
          </ac:spMkLst>
        </pc:spChg>
        <pc:spChg chg="mod">
          <ac:chgData name="Nambiar, Abhishek Ramachandran" userId="42b7c44c-6f2b-4800-85c6-ddec5dee5238" providerId="ADAL" clId="{1EA801AA-1283-4B47-A112-F6CFF5B2105A}" dt="2023-03-19T00:15:20.976" v="123" actId="208"/>
          <ac:spMkLst>
            <pc:docMk/>
            <pc:sldMk cId="1173356867" sldId="299"/>
            <ac:spMk id="38" creationId="{6C77D642-6F11-46EF-95A7-7FBEA8FCBC8C}"/>
          </ac:spMkLst>
        </pc:spChg>
        <pc:spChg chg="mod">
          <ac:chgData name="Nambiar, Abhishek Ramachandran" userId="42b7c44c-6f2b-4800-85c6-ddec5dee5238" providerId="ADAL" clId="{1EA801AA-1283-4B47-A112-F6CFF5B2105A}" dt="2023-03-19T00:15:11.756" v="121" actId="208"/>
          <ac:spMkLst>
            <pc:docMk/>
            <pc:sldMk cId="1173356867" sldId="299"/>
            <ac:spMk id="39" creationId="{8ADA0DAC-0030-4B32-B0F7-1F14813B893C}"/>
          </ac:spMkLst>
        </pc:spChg>
        <pc:spChg chg="mod">
          <ac:chgData name="Nambiar, Abhishek Ramachandran" userId="42b7c44c-6f2b-4800-85c6-ddec5dee5238" providerId="ADAL" clId="{1EA801AA-1283-4B47-A112-F6CFF5B2105A}" dt="2023-03-19T00:15:23.404" v="124" actId="208"/>
          <ac:spMkLst>
            <pc:docMk/>
            <pc:sldMk cId="1173356867" sldId="299"/>
            <ac:spMk id="40" creationId="{2E3BF8B8-151A-4B1B-9C68-5C5316194E51}"/>
          </ac:spMkLst>
        </pc:spChg>
        <pc:spChg chg="mod">
          <ac:chgData name="Nambiar, Abhishek Ramachandran" userId="42b7c44c-6f2b-4800-85c6-ddec5dee5238" providerId="ADAL" clId="{1EA801AA-1283-4B47-A112-F6CFF5B2105A}" dt="2023-03-19T00:15:18.837" v="122" actId="208"/>
          <ac:spMkLst>
            <pc:docMk/>
            <pc:sldMk cId="1173356867" sldId="299"/>
            <ac:spMk id="41" creationId="{4155B1CD-D419-461B-A1CC-AA06E0EE796A}"/>
          </ac:spMkLst>
        </pc:spChg>
        <pc:spChg chg="mod">
          <ac:chgData name="Nambiar, Abhishek Ramachandran" userId="42b7c44c-6f2b-4800-85c6-ddec5dee5238" providerId="ADAL" clId="{1EA801AA-1283-4B47-A112-F6CFF5B2105A}" dt="2023-03-19T00:14:13.166" v="114"/>
          <ac:spMkLst>
            <pc:docMk/>
            <pc:sldMk cId="1173356867" sldId="299"/>
            <ac:spMk id="42" creationId="{96158B58-463C-4848-A239-54AE6067A459}"/>
          </ac:spMkLst>
        </pc:spChg>
        <pc:spChg chg="add mod">
          <ac:chgData name="Nambiar, Abhishek Ramachandran" userId="42b7c44c-6f2b-4800-85c6-ddec5dee5238" providerId="ADAL" clId="{1EA801AA-1283-4B47-A112-F6CFF5B2105A}" dt="2023-03-19T00:15:04.334" v="120" actId="208"/>
          <ac:spMkLst>
            <pc:docMk/>
            <pc:sldMk cId="1173356867" sldId="299"/>
            <ac:spMk id="43" creationId="{837AA764-3B7D-4313-820E-622B378EAFC9}"/>
          </ac:spMkLst>
        </pc:spChg>
        <pc:grpChg chg="add del mod">
          <ac:chgData name="Nambiar, Abhishek Ramachandran" userId="42b7c44c-6f2b-4800-85c6-ddec5dee5238" providerId="ADAL" clId="{1EA801AA-1283-4B47-A112-F6CFF5B2105A}" dt="2023-03-19T00:13:47.528" v="111"/>
          <ac:grpSpMkLst>
            <pc:docMk/>
            <pc:sldMk cId="1173356867" sldId="299"/>
            <ac:grpSpMk id="15" creationId="{8FBA928E-2052-4984-8459-DD484BF25789}"/>
          </ac:grpSpMkLst>
        </pc:grpChg>
        <pc:grpChg chg="add mod">
          <ac:chgData name="Nambiar, Abhishek Ramachandran" userId="42b7c44c-6f2b-4800-85c6-ddec5dee5238" providerId="ADAL" clId="{1EA801AA-1283-4B47-A112-F6CFF5B2105A}" dt="2023-03-19T00:14:18.676" v="115" actId="1076"/>
          <ac:grpSpMkLst>
            <pc:docMk/>
            <pc:sldMk cId="1173356867" sldId="299"/>
            <ac:grpSpMk id="29" creationId="{5212D07F-F421-4D2A-8F96-23F5B9A9E4FB}"/>
          </ac:grpSpMkLst>
        </pc:grpChg>
        <pc:picChg chg="add mod">
          <ac:chgData name="Nambiar, Abhishek Ramachandran" userId="42b7c44c-6f2b-4800-85c6-ddec5dee5238" providerId="ADAL" clId="{1EA801AA-1283-4B47-A112-F6CFF5B2105A}" dt="2023-03-19T00:11:33.146" v="107" actId="14100"/>
          <ac:picMkLst>
            <pc:docMk/>
            <pc:sldMk cId="1173356867" sldId="299"/>
            <ac:picMk id="14" creationId="{E8FF7CE9-D0E8-4480-8B05-C69E4EE5639E}"/>
          </ac:picMkLst>
        </pc:picChg>
      </pc:sldChg>
      <pc:sldChg chg="new ord">
        <pc:chgData name="Nambiar, Abhishek Ramachandran" userId="42b7c44c-6f2b-4800-85c6-ddec5dee5238" providerId="ADAL" clId="{1EA801AA-1283-4B47-A112-F6CFF5B2105A}" dt="2023-03-19T15:51:00.852" v="281"/>
        <pc:sldMkLst>
          <pc:docMk/>
          <pc:sldMk cId="1539302790" sldId="299"/>
        </pc:sldMkLst>
      </pc:sldChg>
      <pc:sldChg chg="addSp delSp modSp add del mod delAnim">
        <pc:chgData name="Nambiar, Abhishek Ramachandran" userId="42b7c44c-6f2b-4800-85c6-ddec5dee5238" providerId="ADAL" clId="{1EA801AA-1283-4B47-A112-F6CFF5B2105A}" dt="2023-03-19T02:05:36.393" v="248" actId="47"/>
        <pc:sldMkLst>
          <pc:docMk/>
          <pc:sldMk cId="3652498668" sldId="299"/>
        </pc:sldMkLst>
        <pc:spChg chg="mod">
          <ac:chgData name="Nambiar, Abhishek Ramachandran" userId="42b7c44c-6f2b-4800-85c6-ddec5dee5238" providerId="ADAL" clId="{1EA801AA-1283-4B47-A112-F6CFF5B2105A}" dt="2023-03-19T02:05:11.232" v="242" actId="20577"/>
          <ac:spMkLst>
            <pc:docMk/>
            <pc:sldMk cId="3652498668" sldId="299"/>
            <ac:spMk id="7" creationId="{688449DC-256B-4C1D-E616-4320669AB594}"/>
          </ac:spMkLst>
        </pc:spChg>
        <pc:spChg chg="del">
          <ac:chgData name="Nambiar, Abhishek Ramachandran" userId="42b7c44c-6f2b-4800-85c6-ddec5dee5238" providerId="ADAL" clId="{1EA801AA-1283-4B47-A112-F6CFF5B2105A}" dt="2023-03-19T02:05:23.761" v="243" actId="478"/>
          <ac:spMkLst>
            <pc:docMk/>
            <pc:sldMk cId="3652498668" sldId="299"/>
            <ac:spMk id="10" creationId="{D2CA63F5-B82F-4139-99D9-4F547667637D}"/>
          </ac:spMkLst>
        </pc:spChg>
        <pc:spChg chg="del">
          <ac:chgData name="Nambiar, Abhishek Ramachandran" userId="42b7c44c-6f2b-4800-85c6-ddec5dee5238" providerId="ADAL" clId="{1EA801AA-1283-4B47-A112-F6CFF5B2105A}" dt="2023-03-19T02:05:23.761" v="243" actId="478"/>
          <ac:spMkLst>
            <pc:docMk/>
            <pc:sldMk cId="3652498668" sldId="299"/>
            <ac:spMk id="12" creationId="{EF194B11-5C7C-44E0-BBB3-32780EAFD091}"/>
          </ac:spMkLst>
        </pc:spChg>
        <pc:spChg chg="del">
          <ac:chgData name="Nambiar, Abhishek Ramachandran" userId="42b7c44c-6f2b-4800-85c6-ddec5dee5238" providerId="ADAL" clId="{1EA801AA-1283-4B47-A112-F6CFF5B2105A}" dt="2023-03-19T02:05:23.761" v="243" actId="478"/>
          <ac:spMkLst>
            <pc:docMk/>
            <pc:sldMk cId="3652498668" sldId="299"/>
            <ac:spMk id="14" creationId="{6C0EB3AE-3456-4215-90BC-064C960DE812}"/>
          </ac:spMkLst>
        </pc:spChg>
        <pc:spChg chg="del">
          <ac:chgData name="Nambiar, Abhishek Ramachandran" userId="42b7c44c-6f2b-4800-85c6-ddec5dee5238" providerId="ADAL" clId="{1EA801AA-1283-4B47-A112-F6CFF5B2105A}" dt="2023-03-19T02:05:23.761" v="243" actId="478"/>
          <ac:spMkLst>
            <pc:docMk/>
            <pc:sldMk cId="3652498668" sldId="299"/>
            <ac:spMk id="16" creationId="{897DFE1A-BC6A-4068-9C18-CB01885F8330}"/>
          </ac:spMkLst>
        </pc:spChg>
        <pc:picChg chg="del">
          <ac:chgData name="Nambiar, Abhishek Ramachandran" userId="42b7c44c-6f2b-4800-85c6-ddec5dee5238" providerId="ADAL" clId="{1EA801AA-1283-4B47-A112-F6CFF5B2105A}" dt="2023-03-19T02:05:23.761" v="243" actId="478"/>
          <ac:picMkLst>
            <pc:docMk/>
            <pc:sldMk cId="3652498668" sldId="299"/>
            <ac:picMk id="3" creationId="{79DC0D10-084A-F436-DAD0-1FA524934362}"/>
          </ac:picMkLst>
        </pc:picChg>
        <pc:picChg chg="del">
          <ac:chgData name="Nambiar, Abhishek Ramachandran" userId="42b7c44c-6f2b-4800-85c6-ddec5dee5238" providerId="ADAL" clId="{1EA801AA-1283-4B47-A112-F6CFF5B2105A}" dt="2023-03-19T02:05:23.761" v="243" actId="478"/>
          <ac:picMkLst>
            <pc:docMk/>
            <pc:sldMk cId="3652498668" sldId="299"/>
            <ac:picMk id="4" creationId="{783340CD-1CCC-566A-1B3B-57B09365FA7A}"/>
          </ac:picMkLst>
        </pc:picChg>
        <pc:picChg chg="del">
          <ac:chgData name="Nambiar, Abhishek Ramachandran" userId="42b7c44c-6f2b-4800-85c6-ddec5dee5238" providerId="ADAL" clId="{1EA801AA-1283-4B47-A112-F6CFF5B2105A}" dt="2023-03-19T02:05:23.761" v="243" actId="478"/>
          <ac:picMkLst>
            <pc:docMk/>
            <pc:sldMk cId="3652498668" sldId="299"/>
            <ac:picMk id="8" creationId="{72BBD33F-C339-E4B9-ED54-B48E9891A4AE}"/>
          </ac:picMkLst>
        </pc:picChg>
        <pc:picChg chg="del">
          <ac:chgData name="Nambiar, Abhishek Ramachandran" userId="42b7c44c-6f2b-4800-85c6-ddec5dee5238" providerId="ADAL" clId="{1EA801AA-1283-4B47-A112-F6CFF5B2105A}" dt="2023-03-19T02:05:23.761" v="243" actId="478"/>
          <ac:picMkLst>
            <pc:docMk/>
            <pc:sldMk cId="3652498668" sldId="299"/>
            <ac:picMk id="9" creationId="{3366F76F-2554-E5B3-9CF3-0972158B5A7E}"/>
          </ac:picMkLst>
        </pc:picChg>
        <pc:picChg chg="add mod">
          <ac:chgData name="Nambiar, Abhishek Ramachandran" userId="42b7c44c-6f2b-4800-85c6-ddec5dee5238" providerId="ADAL" clId="{1EA801AA-1283-4B47-A112-F6CFF5B2105A}" dt="2023-03-19T02:05:34.136" v="247" actId="1076"/>
          <ac:picMkLst>
            <pc:docMk/>
            <pc:sldMk cId="3652498668" sldId="299"/>
            <ac:picMk id="15" creationId="{3927C2F3-A622-4C13-8F8A-27B2EF390E7C}"/>
          </ac:picMkLst>
        </pc:picChg>
      </pc:sldChg>
      <pc:sldChg chg="add del setBg">
        <pc:chgData name="Nambiar, Abhishek Ramachandran" userId="42b7c44c-6f2b-4800-85c6-ddec5dee5238" providerId="ADAL" clId="{1EA801AA-1283-4B47-A112-F6CFF5B2105A}" dt="2023-03-19T00:11:01.695" v="97"/>
        <pc:sldMkLst>
          <pc:docMk/>
          <pc:sldMk cId="111114498" sldId="300"/>
        </pc:sldMkLst>
      </pc:sldChg>
      <pc:sldChg chg="modSp add mod ord">
        <pc:chgData name="Nambiar, Abhishek Ramachandran" userId="42b7c44c-6f2b-4800-85c6-ddec5dee5238" providerId="ADAL" clId="{1EA801AA-1283-4B47-A112-F6CFF5B2105A}" dt="2023-03-19T15:50:54.921" v="277"/>
        <pc:sldMkLst>
          <pc:docMk/>
          <pc:sldMk cId="1209048643" sldId="300"/>
        </pc:sldMkLst>
        <pc:spChg chg="mod">
          <ac:chgData name="Nambiar, Abhishek Ramachandran" userId="42b7c44c-6f2b-4800-85c6-ddec5dee5238" providerId="ADAL" clId="{1EA801AA-1283-4B47-A112-F6CFF5B2105A}" dt="2023-03-19T15:50:24.211" v="272" actId="2711"/>
          <ac:spMkLst>
            <pc:docMk/>
            <pc:sldMk cId="1209048643" sldId="300"/>
            <ac:spMk id="29" creationId="{F98F6292-8490-4B96-997D-9B1E1381C71C}"/>
          </ac:spMkLst>
        </pc:spChg>
        <pc:spChg chg="mod">
          <ac:chgData name="Nambiar, Abhishek Ramachandran" userId="42b7c44c-6f2b-4800-85c6-ddec5dee5238" providerId="ADAL" clId="{1EA801AA-1283-4B47-A112-F6CFF5B2105A}" dt="2023-03-19T15:50:32.003" v="273" actId="2711"/>
          <ac:spMkLst>
            <pc:docMk/>
            <pc:sldMk cId="1209048643" sldId="300"/>
            <ac:spMk id="30" creationId="{8F08C7C8-39F6-46C3-BCA7-42BC525EE026}"/>
          </ac:spMkLst>
        </pc:spChg>
        <pc:spChg chg="mod">
          <ac:chgData name="Nambiar, Abhishek Ramachandran" userId="42b7c44c-6f2b-4800-85c6-ddec5dee5238" providerId="ADAL" clId="{1EA801AA-1283-4B47-A112-F6CFF5B2105A}" dt="2023-03-19T15:50:37.204" v="274" actId="2711"/>
          <ac:spMkLst>
            <pc:docMk/>
            <pc:sldMk cId="1209048643" sldId="300"/>
            <ac:spMk id="31" creationId="{D54AA35B-A6E0-46BF-A2A8-99262ED12376}"/>
          </ac:spMkLst>
        </pc:spChg>
        <pc:spChg chg="mod">
          <ac:chgData name="Nambiar, Abhishek Ramachandran" userId="42b7c44c-6f2b-4800-85c6-ddec5dee5238" providerId="ADAL" clId="{1EA801AA-1283-4B47-A112-F6CFF5B2105A}" dt="2023-03-19T15:50:42.151" v="275" actId="2711"/>
          <ac:spMkLst>
            <pc:docMk/>
            <pc:sldMk cId="1209048643" sldId="300"/>
            <ac:spMk id="32" creationId="{F8A45E0D-49D6-4C55-BA9E-B64C9E69D105}"/>
          </ac:spMkLst>
        </pc:spChg>
      </pc:sldChg>
      <pc:sldChg chg="add ord">
        <pc:chgData name="Nambiar, Abhishek Ramachandran" userId="42b7c44c-6f2b-4800-85c6-ddec5dee5238" providerId="ADAL" clId="{1EA801AA-1283-4B47-A112-F6CFF5B2105A}" dt="2023-03-19T19:27:35.973" v="453"/>
        <pc:sldMkLst>
          <pc:docMk/>
          <pc:sldMk cId="3121888095" sldId="301"/>
        </pc:sldMkLst>
      </pc:sldChg>
      <pc:sldChg chg="addSp delSp modSp add mod ord delAnim modAnim">
        <pc:chgData name="Nambiar, Abhishek Ramachandran" userId="42b7c44c-6f2b-4800-85c6-ddec5dee5238" providerId="ADAL" clId="{1EA801AA-1283-4B47-A112-F6CFF5B2105A}" dt="2023-03-19T21:37:06.080" v="1247"/>
        <pc:sldMkLst>
          <pc:docMk/>
          <pc:sldMk cId="3786667384" sldId="302"/>
        </pc:sldMkLst>
        <pc:spChg chg="mod">
          <ac:chgData name="Nambiar, Abhishek Ramachandran" userId="42b7c44c-6f2b-4800-85c6-ddec5dee5238" providerId="ADAL" clId="{1EA801AA-1283-4B47-A112-F6CFF5B2105A}" dt="2023-03-19T20:14:23.089" v="463" actId="1076"/>
          <ac:spMkLst>
            <pc:docMk/>
            <pc:sldMk cId="3786667384" sldId="302"/>
            <ac:spMk id="2" creationId="{157B785B-7419-6444-8F7C-456DADFC9CDE}"/>
          </ac:spMkLst>
        </pc:spChg>
        <pc:spChg chg="add mod">
          <ac:chgData name="Nambiar, Abhishek Ramachandran" userId="42b7c44c-6f2b-4800-85c6-ddec5dee5238" providerId="ADAL" clId="{1EA801AA-1283-4B47-A112-F6CFF5B2105A}" dt="2023-03-19T21:31:52.334" v="1220" actId="164"/>
          <ac:spMkLst>
            <pc:docMk/>
            <pc:sldMk cId="3786667384" sldId="302"/>
            <ac:spMk id="3" creationId="{AD5583B9-223C-4F30-B409-B91B55130062}"/>
          </ac:spMkLst>
        </pc:spChg>
        <pc:spChg chg="add mod">
          <ac:chgData name="Nambiar, Abhishek Ramachandran" userId="42b7c44c-6f2b-4800-85c6-ddec5dee5238" providerId="ADAL" clId="{1EA801AA-1283-4B47-A112-F6CFF5B2105A}" dt="2023-03-19T21:31:52.334" v="1220" actId="164"/>
          <ac:spMkLst>
            <pc:docMk/>
            <pc:sldMk cId="3786667384" sldId="302"/>
            <ac:spMk id="4" creationId="{C3F7DA52-43E9-4CB2-8F5C-D7D1B4EE5A80}"/>
          </ac:spMkLst>
        </pc:spChg>
        <pc:spChg chg="add del mod">
          <ac:chgData name="Nambiar, Abhishek Ramachandran" userId="42b7c44c-6f2b-4800-85c6-ddec5dee5238" providerId="ADAL" clId="{1EA801AA-1283-4B47-A112-F6CFF5B2105A}" dt="2023-03-19T21:33:48.526" v="1236" actId="1076"/>
          <ac:spMkLst>
            <pc:docMk/>
            <pc:sldMk cId="3786667384" sldId="302"/>
            <ac:spMk id="7" creationId="{6AC80695-7A98-4A71-A7FC-EDCE75891F0A}"/>
          </ac:spMkLst>
        </pc:spChg>
        <pc:spChg chg="add mod">
          <ac:chgData name="Nambiar, Abhishek Ramachandran" userId="42b7c44c-6f2b-4800-85c6-ddec5dee5238" providerId="ADAL" clId="{1EA801AA-1283-4B47-A112-F6CFF5B2105A}" dt="2023-03-19T21:33:48.526" v="1236" actId="1076"/>
          <ac:spMkLst>
            <pc:docMk/>
            <pc:sldMk cId="3786667384" sldId="302"/>
            <ac:spMk id="8" creationId="{02C12412-CE30-4810-AAB8-2F325FAD11B0}"/>
          </ac:spMkLst>
        </pc:spChg>
        <pc:spChg chg="add mod">
          <ac:chgData name="Nambiar, Abhishek Ramachandran" userId="42b7c44c-6f2b-4800-85c6-ddec5dee5238" providerId="ADAL" clId="{1EA801AA-1283-4B47-A112-F6CFF5B2105A}" dt="2023-03-19T21:33:48.526" v="1236" actId="1076"/>
          <ac:spMkLst>
            <pc:docMk/>
            <pc:sldMk cId="3786667384" sldId="302"/>
            <ac:spMk id="9" creationId="{0DCD8FDD-FC44-4139-86FF-7AE0F479FB54}"/>
          </ac:spMkLst>
        </pc:spChg>
        <pc:spChg chg="add mod">
          <ac:chgData name="Nambiar, Abhishek Ramachandran" userId="42b7c44c-6f2b-4800-85c6-ddec5dee5238" providerId="ADAL" clId="{1EA801AA-1283-4B47-A112-F6CFF5B2105A}" dt="2023-03-19T21:33:51.645" v="1237" actId="1076"/>
          <ac:spMkLst>
            <pc:docMk/>
            <pc:sldMk cId="3786667384" sldId="302"/>
            <ac:spMk id="11" creationId="{FC01C91B-3A89-4BFE-9F44-27851B9B3316}"/>
          </ac:spMkLst>
        </pc:spChg>
        <pc:spChg chg="del">
          <ac:chgData name="Nambiar, Abhishek Ramachandran" userId="42b7c44c-6f2b-4800-85c6-ddec5dee5238" providerId="ADAL" clId="{1EA801AA-1283-4B47-A112-F6CFF5B2105A}" dt="2023-03-19T20:14:26.620" v="465" actId="478"/>
          <ac:spMkLst>
            <pc:docMk/>
            <pc:sldMk cId="3786667384" sldId="302"/>
            <ac:spMk id="18" creationId="{F349F1C4-F40E-4B05-B574-1A96A2C22B81}"/>
          </ac:spMkLst>
        </pc:spChg>
        <pc:spChg chg="del">
          <ac:chgData name="Nambiar, Abhishek Ramachandran" userId="42b7c44c-6f2b-4800-85c6-ddec5dee5238" providerId="ADAL" clId="{1EA801AA-1283-4B47-A112-F6CFF5B2105A}" dt="2023-03-19T20:14:26.620" v="465" actId="478"/>
          <ac:spMkLst>
            <pc:docMk/>
            <pc:sldMk cId="3786667384" sldId="302"/>
            <ac:spMk id="20" creationId="{464CEBCD-5D13-4C27-8B76-9418CDEAFBC4}"/>
          </ac:spMkLst>
        </pc:spChg>
        <pc:spChg chg="del">
          <ac:chgData name="Nambiar, Abhishek Ramachandran" userId="42b7c44c-6f2b-4800-85c6-ddec5dee5238" providerId="ADAL" clId="{1EA801AA-1283-4B47-A112-F6CFF5B2105A}" dt="2023-03-19T20:14:26.620" v="465" actId="478"/>
          <ac:spMkLst>
            <pc:docMk/>
            <pc:sldMk cId="3786667384" sldId="302"/>
            <ac:spMk id="21" creationId="{5B749814-0EE1-4C2D-BD96-2BC01B0CF58C}"/>
          </ac:spMkLst>
        </pc:spChg>
        <pc:grpChg chg="add mod">
          <ac:chgData name="Nambiar, Abhishek Ramachandran" userId="42b7c44c-6f2b-4800-85c6-ddec5dee5238" providerId="ADAL" clId="{1EA801AA-1283-4B47-A112-F6CFF5B2105A}" dt="2023-03-19T21:33:48.526" v="1236" actId="1076"/>
          <ac:grpSpMkLst>
            <pc:docMk/>
            <pc:sldMk cId="3786667384" sldId="302"/>
            <ac:grpSpMk id="10" creationId="{3646323A-99AB-4F50-8286-66DCB3D241EE}"/>
          </ac:grpSpMkLst>
        </pc:grpChg>
        <pc:picChg chg="del">
          <ac:chgData name="Nambiar, Abhishek Ramachandran" userId="42b7c44c-6f2b-4800-85c6-ddec5dee5238" providerId="ADAL" clId="{1EA801AA-1283-4B47-A112-F6CFF5B2105A}" dt="2023-03-19T20:14:24.502" v="464" actId="478"/>
          <ac:picMkLst>
            <pc:docMk/>
            <pc:sldMk cId="3786667384" sldId="302"/>
            <ac:picMk id="7" creationId="{6CE2155A-7019-48F5-BAB1-E2130744178A}"/>
          </ac:picMkLst>
        </pc:picChg>
        <pc:picChg chg="del">
          <ac:chgData name="Nambiar, Abhishek Ramachandran" userId="42b7c44c-6f2b-4800-85c6-ddec5dee5238" providerId="ADAL" clId="{1EA801AA-1283-4B47-A112-F6CFF5B2105A}" dt="2023-03-19T20:14:26.620" v="465" actId="478"/>
          <ac:picMkLst>
            <pc:docMk/>
            <pc:sldMk cId="3786667384" sldId="302"/>
            <ac:picMk id="9" creationId="{AA90FB09-C9A2-4D12-BF8E-6278C272A6F8}"/>
          </ac:picMkLst>
        </pc:picChg>
        <pc:picChg chg="del">
          <ac:chgData name="Nambiar, Abhishek Ramachandran" userId="42b7c44c-6f2b-4800-85c6-ddec5dee5238" providerId="ADAL" clId="{1EA801AA-1283-4B47-A112-F6CFF5B2105A}" dt="2023-03-19T20:14:26.620" v="465" actId="478"/>
          <ac:picMkLst>
            <pc:docMk/>
            <pc:sldMk cId="3786667384" sldId="302"/>
            <ac:picMk id="11" creationId="{0EDA81C0-1B3C-48B1-A2E7-B9199BBCB020}"/>
          </ac:picMkLst>
        </pc:picChg>
        <pc:picChg chg="del">
          <ac:chgData name="Nambiar, Abhishek Ramachandran" userId="42b7c44c-6f2b-4800-85c6-ddec5dee5238" providerId="ADAL" clId="{1EA801AA-1283-4B47-A112-F6CFF5B2105A}" dt="2023-03-19T20:14:26.620" v="465" actId="478"/>
          <ac:picMkLst>
            <pc:docMk/>
            <pc:sldMk cId="3786667384" sldId="302"/>
            <ac:picMk id="13" creationId="{E4254FFA-68AD-4A35-9F5F-84D679D22B00}"/>
          </ac:picMkLst>
        </pc:picChg>
        <pc:cxnChg chg="del">
          <ac:chgData name="Nambiar, Abhishek Ramachandran" userId="42b7c44c-6f2b-4800-85c6-ddec5dee5238" providerId="ADAL" clId="{1EA801AA-1283-4B47-A112-F6CFF5B2105A}" dt="2023-03-19T20:14:26.620" v="465" actId="478"/>
          <ac:cxnSpMkLst>
            <pc:docMk/>
            <pc:sldMk cId="3786667384" sldId="302"/>
            <ac:cxnSpMk id="15" creationId="{0C091039-B91F-429F-8A74-5CC3EE203C5E}"/>
          </ac:cxnSpMkLst>
        </pc:cxnChg>
        <pc:cxnChg chg="del">
          <ac:chgData name="Nambiar, Abhishek Ramachandran" userId="42b7c44c-6f2b-4800-85c6-ddec5dee5238" providerId="ADAL" clId="{1EA801AA-1283-4B47-A112-F6CFF5B2105A}" dt="2023-03-19T20:14:26.620" v="465" actId="478"/>
          <ac:cxnSpMkLst>
            <pc:docMk/>
            <pc:sldMk cId="3786667384" sldId="302"/>
            <ac:cxnSpMk id="17" creationId="{654CD80E-1498-4263-A1FA-1CC03E7F5D4C}"/>
          </ac:cxnSpMkLst>
        </pc:cxnChg>
      </pc:sldChg>
      <pc:sldChg chg="addSp modSp add mod modAnim">
        <pc:chgData name="Nambiar, Abhishek Ramachandran" userId="42b7c44c-6f2b-4800-85c6-ddec5dee5238" providerId="ADAL" clId="{1EA801AA-1283-4B47-A112-F6CFF5B2105A}" dt="2023-03-19T21:58:06.558" v="1344"/>
        <pc:sldMkLst>
          <pc:docMk/>
          <pc:sldMk cId="1603027288" sldId="303"/>
        </pc:sldMkLst>
        <pc:spChg chg="mod">
          <ac:chgData name="Nambiar, Abhishek Ramachandran" userId="42b7c44c-6f2b-4800-85c6-ddec5dee5238" providerId="ADAL" clId="{1EA801AA-1283-4B47-A112-F6CFF5B2105A}" dt="2023-03-19T20:20:24.118" v="504" actId="20577"/>
          <ac:spMkLst>
            <pc:docMk/>
            <pc:sldMk cId="1603027288" sldId="303"/>
            <ac:spMk id="2" creationId="{157B785B-7419-6444-8F7C-456DADFC9CDE}"/>
          </ac:spMkLst>
        </pc:spChg>
        <pc:picChg chg="add mod">
          <ac:chgData name="Nambiar, Abhishek Ramachandran" userId="42b7c44c-6f2b-4800-85c6-ddec5dee5238" providerId="ADAL" clId="{1EA801AA-1283-4B47-A112-F6CFF5B2105A}" dt="2023-03-19T20:19:01.599" v="491" actId="1076"/>
          <ac:picMkLst>
            <pc:docMk/>
            <pc:sldMk cId="1603027288" sldId="303"/>
            <ac:picMk id="7" creationId="{E4D4696C-2FA2-416D-9B45-A3E0156CA5C9}"/>
          </ac:picMkLst>
        </pc:picChg>
      </pc:sldChg>
      <pc:sldChg chg="addSp delSp modSp add mod modAnim">
        <pc:chgData name="Nambiar, Abhishek Ramachandran" userId="42b7c44c-6f2b-4800-85c6-ddec5dee5238" providerId="ADAL" clId="{1EA801AA-1283-4B47-A112-F6CFF5B2105A}" dt="2023-03-19T21:13:17.417" v="1102"/>
        <pc:sldMkLst>
          <pc:docMk/>
          <pc:sldMk cId="3581793967" sldId="304"/>
        </pc:sldMkLst>
        <pc:spChg chg="mod">
          <ac:chgData name="Nambiar, Abhishek Ramachandran" userId="42b7c44c-6f2b-4800-85c6-ddec5dee5238" providerId="ADAL" clId="{1EA801AA-1283-4B47-A112-F6CFF5B2105A}" dt="2023-03-19T20:27:17.690" v="521" actId="20577"/>
          <ac:spMkLst>
            <pc:docMk/>
            <pc:sldMk cId="3581793967" sldId="304"/>
            <ac:spMk id="2" creationId="{157B785B-7419-6444-8F7C-456DADFC9CDE}"/>
          </ac:spMkLst>
        </pc:spChg>
        <pc:spChg chg="add mod">
          <ac:chgData name="Nambiar, Abhishek Ramachandran" userId="42b7c44c-6f2b-4800-85c6-ddec5dee5238" providerId="ADAL" clId="{1EA801AA-1283-4B47-A112-F6CFF5B2105A}" dt="2023-03-19T20:37:29.443" v="605" actId="20577"/>
          <ac:spMkLst>
            <pc:docMk/>
            <pc:sldMk cId="3581793967" sldId="304"/>
            <ac:spMk id="20" creationId="{82132205-6620-4EC2-A2AB-749CA1C1B54F}"/>
          </ac:spMkLst>
        </pc:spChg>
        <pc:spChg chg="add mod">
          <ac:chgData name="Nambiar, Abhishek Ramachandran" userId="42b7c44c-6f2b-4800-85c6-ddec5dee5238" providerId="ADAL" clId="{1EA801AA-1283-4B47-A112-F6CFF5B2105A}" dt="2023-03-19T20:37:41.772" v="617" actId="20577"/>
          <ac:spMkLst>
            <pc:docMk/>
            <pc:sldMk cId="3581793967" sldId="304"/>
            <ac:spMk id="21" creationId="{6354CDE9-DA24-4A88-AD83-F008BD368491}"/>
          </ac:spMkLst>
        </pc:spChg>
        <pc:spChg chg="add mod">
          <ac:chgData name="Nambiar, Abhishek Ramachandran" userId="42b7c44c-6f2b-4800-85c6-ddec5dee5238" providerId="ADAL" clId="{1EA801AA-1283-4B47-A112-F6CFF5B2105A}" dt="2023-03-19T20:38:03.959" v="637" actId="20577"/>
          <ac:spMkLst>
            <pc:docMk/>
            <pc:sldMk cId="3581793967" sldId="304"/>
            <ac:spMk id="23" creationId="{1B603B9B-7001-4483-894C-6750E65CCF2D}"/>
          </ac:spMkLst>
        </pc:spChg>
        <pc:spChg chg="add mod">
          <ac:chgData name="Nambiar, Abhishek Ramachandran" userId="42b7c44c-6f2b-4800-85c6-ddec5dee5238" providerId="ADAL" clId="{1EA801AA-1283-4B47-A112-F6CFF5B2105A}" dt="2023-03-19T20:38:15.918" v="656" actId="20577"/>
          <ac:spMkLst>
            <pc:docMk/>
            <pc:sldMk cId="3581793967" sldId="304"/>
            <ac:spMk id="25" creationId="{36560A63-5D46-490C-87D0-B6DA73102F31}"/>
          </ac:spMkLst>
        </pc:spChg>
        <pc:spChg chg="add mod">
          <ac:chgData name="Nambiar, Abhishek Ramachandran" userId="42b7c44c-6f2b-4800-85c6-ddec5dee5238" providerId="ADAL" clId="{1EA801AA-1283-4B47-A112-F6CFF5B2105A}" dt="2023-03-19T20:38:31.336" v="674" actId="20577"/>
          <ac:spMkLst>
            <pc:docMk/>
            <pc:sldMk cId="3581793967" sldId="304"/>
            <ac:spMk id="27" creationId="{3370E9C5-7806-4A4D-A8AE-6BF3C6F39652}"/>
          </ac:spMkLst>
        </pc:spChg>
        <pc:picChg chg="add mod">
          <ac:chgData name="Nambiar, Abhishek Ramachandran" userId="42b7c44c-6f2b-4800-85c6-ddec5dee5238" providerId="ADAL" clId="{1EA801AA-1283-4B47-A112-F6CFF5B2105A}" dt="2023-03-19T20:37:07.223" v="584" actId="1076"/>
          <ac:picMkLst>
            <pc:docMk/>
            <pc:sldMk cId="3581793967" sldId="304"/>
            <ac:picMk id="4" creationId="{69C8DDC2-A75C-4F4D-81D8-BFDBBC2FFE63}"/>
          </ac:picMkLst>
        </pc:picChg>
        <pc:picChg chg="del">
          <ac:chgData name="Nambiar, Abhishek Ramachandran" userId="42b7c44c-6f2b-4800-85c6-ddec5dee5238" providerId="ADAL" clId="{1EA801AA-1283-4B47-A112-F6CFF5B2105A}" dt="2023-03-19T20:27:19.582" v="522" actId="478"/>
          <ac:picMkLst>
            <pc:docMk/>
            <pc:sldMk cId="3581793967" sldId="304"/>
            <ac:picMk id="7" creationId="{E4D4696C-2FA2-416D-9B45-A3E0156CA5C9}"/>
          </ac:picMkLst>
        </pc:picChg>
        <pc:picChg chg="add mod">
          <ac:chgData name="Nambiar, Abhishek Ramachandran" userId="42b7c44c-6f2b-4800-85c6-ddec5dee5238" providerId="ADAL" clId="{1EA801AA-1283-4B47-A112-F6CFF5B2105A}" dt="2023-03-19T20:27:55.591" v="529" actId="1076"/>
          <ac:picMkLst>
            <pc:docMk/>
            <pc:sldMk cId="3581793967" sldId="304"/>
            <ac:picMk id="8" creationId="{33D2EF29-D3FB-4257-8BB1-1CACD1F5A10A}"/>
          </ac:picMkLst>
        </pc:picChg>
        <pc:picChg chg="add mod">
          <ac:chgData name="Nambiar, Abhishek Ramachandran" userId="42b7c44c-6f2b-4800-85c6-ddec5dee5238" providerId="ADAL" clId="{1EA801AA-1283-4B47-A112-F6CFF5B2105A}" dt="2023-03-19T20:36:46.532" v="580" actId="14100"/>
          <ac:picMkLst>
            <pc:docMk/>
            <pc:sldMk cId="3581793967" sldId="304"/>
            <ac:picMk id="9" creationId="{FBB09A12-C081-453E-B341-203D75B4EF9F}"/>
          </ac:picMkLst>
        </pc:picChg>
        <pc:picChg chg="add mod">
          <ac:chgData name="Nambiar, Abhishek Ramachandran" userId="42b7c44c-6f2b-4800-85c6-ddec5dee5238" providerId="ADAL" clId="{1EA801AA-1283-4B47-A112-F6CFF5B2105A}" dt="2023-03-19T20:38:33.102" v="675" actId="1076"/>
          <ac:picMkLst>
            <pc:docMk/>
            <pc:sldMk cId="3581793967" sldId="304"/>
            <ac:picMk id="11" creationId="{EB06F92D-27C0-4104-81C5-CADE2605A514}"/>
          </ac:picMkLst>
        </pc:picChg>
        <pc:picChg chg="add mod">
          <ac:chgData name="Nambiar, Abhishek Ramachandran" userId="42b7c44c-6f2b-4800-85c6-ddec5dee5238" providerId="ADAL" clId="{1EA801AA-1283-4B47-A112-F6CFF5B2105A}" dt="2023-03-19T20:37:00.297" v="583" actId="1076"/>
          <ac:picMkLst>
            <pc:docMk/>
            <pc:sldMk cId="3581793967" sldId="304"/>
            <ac:picMk id="13" creationId="{6A5880FC-D8A9-4A04-AD61-71EC5FA4E6AF}"/>
          </ac:picMkLst>
        </pc:picChg>
        <pc:picChg chg="add mod">
          <ac:chgData name="Nambiar, Abhishek Ramachandran" userId="42b7c44c-6f2b-4800-85c6-ddec5dee5238" providerId="ADAL" clId="{1EA801AA-1283-4B47-A112-F6CFF5B2105A}" dt="2023-03-19T20:37:08.595" v="585" actId="1076"/>
          <ac:picMkLst>
            <pc:docMk/>
            <pc:sldMk cId="3581793967" sldId="304"/>
            <ac:picMk id="14" creationId="{72489E75-B1D5-45FD-A2FC-A367F7CDC3C0}"/>
          </ac:picMkLst>
        </pc:picChg>
        <pc:cxnChg chg="add mod">
          <ac:chgData name="Nambiar, Abhishek Ramachandran" userId="42b7c44c-6f2b-4800-85c6-ddec5dee5238" providerId="ADAL" clId="{1EA801AA-1283-4B47-A112-F6CFF5B2105A}" dt="2023-03-19T20:36:30.181" v="575" actId="1076"/>
          <ac:cxnSpMkLst>
            <pc:docMk/>
            <pc:sldMk cId="3581793967" sldId="304"/>
            <ac:cxnSpMk id="16" creationId="{271B0BB2-3BD0-4319-A8A1-6788016A3F24}"/>
          </ac:cxnSpMkLst>
        </pc:cxnChg>
        <pc:cxnChg chg="add mod">
          <ac:chgData name="Nambiar, Abhishek Ramachandran" userId="42b7c44c-6f2b-4800-85c6-ddec5dee5238" providerId="ADAL" clId="{1EA801AA-1283-4B47-A112-F6CFF5B2105A}" dt="2023-03-19T20:36:12.081" v="568" actId="1076"/>
          <ac:cxnSpMkLst>
            <pc:docMk/>
            <pc:sldMk cId="3581793967" sldId="304"/>
            <ac:cxnSpMk id="17" creationId="{CCEDF19B-6EC2-4BB7-992D-060D099F3698}"/>
          </ac:cxnSpMkLst>
        </pc:cxnChg>
        <pc:cxnChg chg="add mod">
          <ac:chgData name="Nambiar, Abhishek Ramachandran" userId="42b7c44c-6f2b-4800-85c6-ddec5dee5238" providerId="ADAL" clId="{1EA801AA-1283-4B47-A112-F6CFF5B2105A}" dt="2023-03-19T20:36:15.429" v="570" actId="1076"/>
          <ac:cxnSpMkLst>
            <pc:docMk/>
            <pc:sldMk cId="3581793967" sldId="304"/>
            <ac:cxnSpMk id="18" creationId="{C0E96613-AAC4-4731-9570-4948988FE9F1}"/>
          </ac:cxnSpMkLst>
        </pc:cxnChg>
        <pc:cxnChg chg="add mod">
          <ac:chgData name="Nambiar, Abhishek Ramachandran" userId="42b7c44c-6f2b-4800-85c6-ddec5dee5238" providerId="ADAL" clId="{1EA801AA-1283-4B47-A112-F6CFF5B2105A}" dt="2023-03-19T20:36:18.927" v="572" actId="1076"/>
          <ac:cxnSpMkLst>
            <pc:docMk/>
            <pc:sldMk cId="3581793967" sldId="304"/>
            <ac:cxnSpMk id="19" creationId="{BD5B2EB7-D94F-4806-B528-D3778E6F203D}"/>
          </ac:cxnSpMkLst>
        </pc:cxnChg>
      </pc:sldChg>
      <pc:sldChg chg="addSp delSp modSp add mod ord delAnim modAnim">
        <pc:chgData name="Nambiar, Abhishek Ramachandran" userId="42b7c44c-6f2b-4800-85c6-ddec5dee5238" providerId="ADAL" clId="{1EA801AA-1283-4B47-A112-F6CFF5B2105A}" dt="2023-03-19T22:10:49.788" v="1357"/>
        <pc:sldMkLst>
          <pc:docMk/>
          <pc:sldMk cId="2924175880" sldId="305"/>
        </pc:sldMkLst>
        <pc:spChg chg="mod">
          <ac:chgData name="Nambiar, Abhishek Ramachandran" userId="42b7c44c-6f2b-4800-85c6-ddec5dee5238" providerId="ADAL" clId="{1EA801AA-1283-4B47-A112-F6CFF5B2105A}" dt="2023-03-19T20:51:50.204" v="743" actId="20577"/>
          <ac:spMkLst>
            <pc:docMk/>
            <pc:sldMk cId="2924175880" sldId="305"/>
            <ac:spMk id="2" creationId="{157B785B-7419-6444-8F7C-456DADFC9CDE}"/>
          </ac:spMkLst>
        </pc:spChg>
        <pc:spChg chg="del">
          <ac:chgData name="Nambiar, Abhishek Ramachandran" userId="42b7c44c-6f2b-4800-85c6-ddec5dee5238" providerId="ADAL" clId="{1EA801AA-1283-4B47-A112-F6CFF5B2105A}" dt="2023-03-19T20:51:56.289" v="744" actId="478"/>
          <ac:spMkLst>
            <pc:docMk/>
            <pc:sldMk cId="2924175880" sldId="305"/>
            <ac:spMk id="20" creationId="{82132205-6620-4EC2-A2AB-749CA1C1B54F}"/>
          </ac:spMkLst>
        </pc:spChg>
        <pc:spChg chg="del">
          <ac:chgData name="Nambiar, Abhishek Ramachandran" userId="42b7c44c-6f2b-4800-85c6-ddec5dee5238" providerId="ADAL" clId="{1EA801AA-1283-4B47-A112-F6CFF5B2105A}" dt="2023-03-19T20:51:56.289" v="744" actId="478"/>
          <ac:spMkLst>
            <pc:docMk/>
            <pc:sldMk cId="2924175880" sldId="305"/>
            <ac:spMk id="21" creationId="{6354CDE9-DA24-4A88-AD83-F008BD368491}"/>
          </ac:spMkLst>
        </pc:spChg>
        <pc:spChg chg="del">
          <ac:chgData name="Nambiar, Abhishek Ramachandran" userId="42b7c44c-6f2b-4800-85c6-ddec5dee5238" providerId="ADAL" clId="{1EA801AA-1283-4B47-A112-F6CFF5B2105A}" dt="2023-03-19T20:51:56.289" v="744" actId="478"/>
          <ac:spMkLst>
            <pc:docMk/>
            <pc:sldMk cId="2924175880" sldId="305"/>
            <ac:spMk id="23" creationId="{1B603B9B-7001-4483-894C-6750E65CCF2D}"/>
          </ac:spMkLst>
        </pc:spChg>
        <pc:spChg chg="del">
          <ac:chgData name="Nambiar, Abhishek Ramachandran" userId="42b7c44c-6f2b-4800-85c6-ddec5dee5238" providerId="ADAL" clId="{1EA801AA-1283-4B47-A112-F6CFF5B2105A}" dt="2023-03-19T20:51:56.289" v="744" actId="478"/>
          <ac:spMkLst>
            <pc:docMk/>
            <pc:sldMk cId="2924175880" sldId="305"/>
            <ac:spMk id="25" creationId="{36560A63-5D46-490C-87D0-B6DA73102F31}"/>
          </ac:spMkLst>
        </pc:spChg>
        <pc:spChg chg="del">
          <ac:chgData name="Nambiar, Abhishek Ramachandran" userId="42b7c44c-6f2b-4800-85c6-ddec5dee5238" providerId="ADAL" clId="{1EA801AA-1283-4B47-A112-F6CFF5B2105A}" dt="2023-03-19T20:51:56.289" v="744" actId="478"/>
          <ac:spMkLst>
            <pc:docMk/>
            <pc:sldMk cId="2924175880" sldId="305"/>
            <ac:spMk id="27" creationId="{3370E9C5-7806-4A4D-A8AE-6BF3C6F39652}"/>
          </ac:spMkLst>
        </pc:spChg>
        <pc:spChg chg="add mod">
          <ac:chgData name="Nambiar, Abhishek Ramachandran" userId="42b7c44c-6f2b-4800-85c6-ddec5dee5238" providerId="ADAL" clId="{1EA801AA-1283-4B47-A112-F6CFF5B2105A}" dt="2023-03-19T21:05:42.562" v="1033" actId="1076"/>
          <ac:spMkLst>
            <pc:docMk/>
            <pc:sldMk cId="2924175880" sldId="305"/>
            <ac:spMk id="34" creationId="{B996C0C4-0634-47C4-BFA3-220C76F8BA3F}"/>
          </ac:spMkLst>
        </pc:spChg>
        <pc:spChg chg="add mod">
          <ac:chgData name="Nambiar, Abhishek Ramachandran" userId="42b7c44c-6f2b-4800-85c6-ddec5dee5238" providerId="ADAL" clId="{1EA801AA-1283-4B47-A112-F6CFF5B2105A}" dt="2023-03-19T21:05:50.274" v="1034" actId="408"/>
          <ac:spMkLst>
            <pc:docMk/>
            <pc:sldMk cId="2924175880" sldId="305"/>
            <ac:spMk id="36" creationId="{75B59355-90FC-48F6-AB81-6E8134DA28C7}"/>
          </ac:spMkLst>
        </pc:spChg>
        <pc:spChg chg="add mod">
          <ac:chgData name="Nambiar, Abhishek Ramachandran" userId="42b7c44c-6f2b-4800-85c6-ddec5dee5238" providerId="ADAL" clId="{1EA801AA-1283-4B47-A112-F6CFF5B2105A}" dt="2023-03-19T21:05:50.274" v="1034" actId="408"/>
          <ac:spMkLst>
            <pc:docMk/>
            <pc:sldMk cId="2924175880" sldId="305"/>
            <ac:spMk id="38" creationId="{94B3965A-F7F0-428F-BD5A-C789BEE9999C}"/>
          </ac:spMkLst>
        </pc:spChg>
        <pc:spChg chg="add mod">
          <ac:chgData name="Nambiar, Abhishek Ramachandran" userId="42b7c44c-6f2b-4800-85c6-ddec5dee5238" providerId="ADAL" clId="{1EA801AA-1283-4B47-A112-F6CFF5B2105A}" dt="2023-03-19T21:05:50.274" v="1034" actId="408"/>
          <ac:spMkLst>
            <pc:docMk/>
            <pc:sldMk cId="2924175880" sldId="305"/>
            <ac:spMk id="40" creationId="{9657FC03-1C38-45B5-AB48-38CC18A84807}"/>
          </ac:spMkLst>
        </pc:spChg>
        <pc:spChg chg="add mod">
          <ac:chgData name="Nambiar, Abhishek Ramachandran" userId="42b7c44c-6f2b-4800-85c6-ddec5dee5238" providerId="ADAL" clId="{1EA801AA-1283-4B47-A112-F6CFF5B2105A}" dt="2023-03-19T21:05:21.035" v="1031" actId="1076"/>
          <ac:spMkLst>
            <pc:docMk/>
            <pc:sldMk cId="2924175880" sldId="305"/>
            <ac:spMk id="42" creationId="{B2E51B3B-E2E1-4B2F-854D-DC4298F5124B}"/>
          </ac:spMkLst>
        </pc:spChg>
        <pc:picChg chg="del">
          <ac:chgData name="Nambiar, Abhishek Ramachandran" userId="42b7c44c-6f2b-4800-85c6-ddec5dee5238" providerId="ADAL" clId="{1EA801AA-1283-4B47-A112-F6CFF5B2105A}" dt="2023-03-19T20:51:56.289" v="744" actId="478"/>
          <ac:picMkLst>
            <pc:docMk/>
            <pc:sldMk cId="2924175880" sldId="305"/>
            <ac:picMk id="4" creationId="{69C8DDC2-A75C-4F4D-81D8-BFDBBC2FFE63}"/>
          </ac:picMkLst>
        </pc:picChg>
        <pc:picChg chg="add mod">
          <ac:chgData name="Nambiar, Abhishek Ramachandran" userId="42b7c44c-6f2b-4800-85c6-ddec5dee5238" providerId="ADAL" clId="{1EA801AA-1283-4B47-A112-F6CFF5B2105A}" dt="2023-03-19T21:04:35.832" v="1010" actId="1076"/>
          <ac:picMkLst>
            <pc:docMk/>
            <pc:sldMk cId="2924175880" sldId="305"/>
            <ac:picMk id="7" creationId="{E848D911-EC08-4E5C-A1BC-3CBEAEE4F5D9}"/>
          </ac:picMkLst>
        </pc:picChg>
        <pc:picChg chg="del">
          <ac:chgData name="Nambiar, Abhishek Ramachandran" userId="42b7c44c-6f2b-4800-85c6-ddec5dee5238" providerId="ADAL" clId="{1EA801AA-1283-4B47-A112-F6CFF5B2105A}" dt="2023-03-19T20:51:56.289" v="744" actId="478"/>
          <ac:picMkLst>
            <pc:docMk/>
            <pc:sldMk cId="2924175880" sldId="305"/>
            <ac:picMk id="9" creationId="{FBB09A12-C081-453E-B341-203D75B4EF9F}"/>
          </ac:picMkLst>
        </pc:picChg>
        <pc:picChg chg="add mod">
          <ac:chgData name="Nambiar, Abhishek Ramachandran" userId="42b7c44c-6f2b-4800-85c6-ddec5dee5238" providerId="ADAL" clId="{1EA801AA-1283-4B47-A112-F6CFF5B2105A}" dt="2023-03-19T21:05:36.230" v="1032" actId="408"/>
          <ac:picMkLst>
            <pc:docMk/>
            <pc:sldMk cId="2924175880" sldId="305"/>
            <ac:picMk id="10" creationId="{ED878E5B-E72F-41A7-B0B2-7DD6F83DC3CC}"/>
          </ac:picMkLst>
        </pc:picChg>
        <pc:picChg chg="del">
          <ac:chgData name="Nambiar, Abhishek Ramachandran" userId="42b7c44c-6f2b-4800-85c6-ddec5dee5238" providerId="ADAL" clId="{1EA801AA-1283-4B47-A112-F6CFF5B2105A}" dt="2023-03-19T20:51:56.289" v="744" actId="478"/>
          <ac:picMkLst>
            <pc:docMk/>
            <pc:sldMk cId="2924175880" sldId="305"/>
            <ac:picMk id="11" creationId="{EB06F92D-27C0-4104-81C5-CADE2605A514}"/>
          </ac:picMkLst>
        </pc:picChg>
        <pc:picChg chg="del">
          <ac:chgData name="Nambiar, Abhishek Ramachandran" userId="42b7c44c-6f2b-4800-85c6-ddec5dee5238" providerId="ADAL" clId="{1EA801AA-1283-4B47-A112-F6CFF5B2105A}" dt="2023-03-19T20:51:56.289" v="744" actId="478"/>
          <ac:picMkLst>
            <pc:docMk/>
            <pc:sldMk cId="2924175880" sldId="305"/>
            <ac:picMk id="13" creationId="{6A5880FC-D8A9-4A04-AD61-71EC5FA4E6AF}"/>
          </ac:picMkLst>
        </pc:picChg>
        <pc:picChg chg="del">
          <ac:chgData name="Nambiar, Abhishek Ramachandran" userId="42b7c44c-6f2b-4800-85c6-ddec5dee5238" providerId="ADAL" clId="{1EA801AA-1283-4B47-A112-F6CFF5B2105A}" dt="2023-03-19T20:51:56.289" v="744" actId="478"/>
          <ac:picMkLst>
            <pc:docMk/>
            <pc:sldMk cId="2924175880" sldId="305"/>
            <ac:picMk id="14" creationId="{72489E75-B1D5-45FD-A2FC-A367F7CDC3C0}"/>
          </ac:picMkLst>
        </pc:picChg>
        <pc:picChg chg="add mod">
          <ac:chgData name="Nambiar, Abhishek Ramachandran" userId="42b7c44c-6f2b-4800-85c6-ddec5dee5238" providerId="ADAL" clId="{1EA801AA-1283-4B47-A112-F6CFF5B2105A}" dt="2023-03-19T21:05:36.230" v="1032" actId="408"/>
          <ac:picMkLst>
            <pc:docMk/>
            <pc:sldMk cId="2924175880" sldId="305"/>
            <ac:picMk id="15" creationId="{B0EB0C24-0BBD-45B5-AFB9-7E57985B7F7B}"/>
          </ac:picMkLst>
        </pc:picChg>
        <pc:picChg chg="add del mod">
          <ac:chgData name="Nambiar, Abhishek Ramachandran" userId="42b7c44c-6f2b-4800-85c6-ddec5dee5238" providerId="ADAL" clId="{1EA801AA-1283-4B47-A112-F6CFF5B2105A}" dt="2023-03-19T21:02:17.390" v="965" actId="478"/>
          <ac:picMkLst>
            <pc:docMk/>
            <pc:sldMk cId="2924175880" sldId="305"/>
            <ac:picMk id="22" creationId="{9618FEFB-A558-4721-9F2F-8C16C7CCCF4B}"/>
          </ac:picMkLst>
        </pc:picChg>
        <pc:picChg chg="add mod">
          <ac:chgData name="Nambiar, Abhishek Ramachandran" userId="42b7c44c-6f2b-4800-85c6-ddec5dee5238" providerId="ADAL" clId="{1EA801AA-1283-4B47-A112-F6CFF5B2105A}" dt="2023-03-19T21:05:36.230" v="1032" actId="408"/>
          <ac:picMkLst>
            <pc:docMk/>
            <pc:sldMk cId="2924175880" sldId="305"/>
            <ac:picMk id="26" creationId="{A943AA96-1EF8-47DD-A4D3-1C7E016296C0}"/>
          </ac:picMkLst>
        </pc:picChg>
        <pc:picChg chg="add mod">
          <ac:chgData name="Nambiar, Abhishek Ramachandran" userId="42b7c44c-6f2b-4800-85c6-ddec5dee5238" providerId="ADAL" clId="{1EA801AA-1283-4B47-A112-F6CFF5B2105A}" dt="2023-03-19T21:04:56.777" v="1024" actId="1076"/>
          <ac:picMkLst>
            <pc:docMk/>
            <pc:sldMk cId="2924175880" sldId="305"/>
            <ac:picMk id="29" creationId="{19DD7BAC-0CAF-4413-A6E8-4ED76B8D746B}"/>
          </ac:picMkLst>
        </pc:picChg>
        <pc:cxnChg chg="del">
          <ac:chgData name="Nambiar, Abhishek Ramachandran" userId="42b7c44c-6f2b-4800-85c6-ddec5dee5238" providerId="ADAL" clId="{1EA801AA-1283-4B47-A112-F6CFF5B2105A}" dt="2023-03-19T20:51:56.289" v="744" actId="478"/>
          <ac:cxnSpMkLst>
            <pc:docMk/>
            <pc:sldMk cId="2924175880" sldId="305"/>
            <ac:cxnSpMk id="16" creationId="{271B0BB2-3BD0-4319-A8A1-6788016A3F24}"/>
          </ac:cxnSpMkLst>
        </pc:cxnChg>
        <pc:cxnChg chg="del">
          <ac:chgData name="Nambiar, Abhishek Ramachandran" userId="42b7c44c-6f2b-4800-85c6-ddec5dee5238" providerId="ADAL" clId="{1EA801AA-1283-4B47-A112-F6CFF5B2105A}" dt="2023-03-19T20:51:56.289" v="744" actId="478"/>
          <ac:cxnSpMkLst>
            <pc:docMk/>
            <pc:sldMk cId="2924175880" sldId="305"/>
            <ac:cxnSpMk id="17" creationId="{CCEDF19B-6EC2-4BB7-992D-060D099F3698}"/>
          </ac:cxnSpMkLst>
        </pc:cxnChg>
        <pc:cxnChg chg="del">
          <ac:chgData name="Nambiar, Abhishek Ramachandran" userId="42b7c44c-6f2b-4800-85c6-ddec5dee5238" providerId="ADAL" clId="{1EA801AA-1283-4B47-A112-F6CFF5B2105A}" dt="2023-03-19T20:51:56.289" v="744" actId="478"/>
          <ac:cxnSpMkLst>
            <pc:docMk/>
            <pc:sldMk cId="2924175880" sldId="305"/>
            <ac:cxnSpMk id="18" creationId="{C0E96613-AAC4-4731-9570-4948988FE9F1}"/>
          </ac:cxnSpMkLst>
        </pc:cxnChg>
        <pc:cxnChg chg="del">
          <ac:chgData name="Nambiar, Abhishek Ramachandran" userId="42b7c44c-6f2b-4800-85c6-ddec5dee5238" providerId="ADAL" clId="{1EA801AA-1283-4B47-A112-F6CFF5B2105A}" dt="2023-03-19T20:51:56.289" v="744" actId="478"/>
          <ac:cxnSpMkLst>
            <pc:docMk/>
            <pc:sldMk cId="2924175880" sldId="305"/>
            <ac:cxnSpMk id="19" creationId="{BD5B2EB7-D94F-4806-B528-D3778E6F203D}"/>
          </ac:cxnSpMkLst>
        </pc:cxnChg>
        <pc:cxnChg chg="add mod">
          <ac:chgData name="Nambiar, Abhishek Ramachandran" userId="42b7c44c-6f2b-4800-85c6-ddec5dee5238" providerId="ADAL" clId="{1EA801AA-1283-4B47-A112-F6CFF5B2105A}" dt="2023-03-19T21:05:36.230" v="1032" actId="408"/>
          <ac:cxnSpMkLst>
            <pc:docMk/>
            <pc:sldMk cId="2924175880" sldId="305"/>
            <ac:cxnSpMk id="30" creationId="{39F555DD-E105-467D-B4E0-EEC241315E28}"/>
          </ac:cxnSpMkLst>
        </pc:cxnChg>
        <pc:cxnChg chg="add mod">
          <ac:chgData name="Nambiar, Abhishek Ramachandran" userId="42b7c44c-6f2b-4800-85c6-ddec5dee5238" providerId="ADAL" clId="{1EA801AA-1283-4B47-A112-F6CFF5B2105A}" dt="2023-03-19T21:05:36.230" v="1032" actId="408"/>
          <ac:cxnSpMkLst>
            <pc:docMk/>
            <pc:sldMk cId="2924175880" sldId="305"/>
            <ac:cxnSpMk id="31" creationId="{3D47F642-F4C1-43C0-8F89-5BC17E4A9A58}"/>
          </ac:cxnSpMkLst>
        </pc:cxnChg>
        <pc:cxnChg chg="add mod">
          <ac:chgData name="Nambiar, Abhishek Ramachandran" userId="42b7c44c-6f2b-4800-85c6-ddec5dee5238" providerId="ADAL" clId="{1EA801AA-1283-4B47-A112-F6CFF5B2105A}" dt="2023-03-19T21:08:30.127" v="1060" actId="1076"/>
          <ac:cxnSpMkLst>
            <pc:docMk/>
            <pc:sldMk cId="2924175880" sldId="305"/>
            <ac:cxnSpMk id="32" creationId="{8B9AB445-749C-4A1E-8EB0-881573BABE38}"/>
          </ac:cxnSpMkLst>
        </pc:cxnChg>
        <pc:cxnChg chg="add mod">
          <ac:chgData name="Nambiar, Abhishek Ramachandran" userId="42b7c44c-6f2b-4800-85c6-ddec5dee5238" providerId="ADAL" clId="{1EA801AA-1283-4B47-A112-F6CFF5B2105A}" dt="2023-03-19T21:05:36.230" v="1032" actId="408"/>
          <ac:cxnSpMkLst>
            <pc:docMk/>
            <pc:sldMk cId="2924175880" sldId="305"/>
            <ac:cxnSpMk id="33" creationId="{416CFDE7-80F3-4956-B2B8-1C9DC12AFABC}"/>
          </ac:cxnSpMkLst>
        </pc:cxnChg>
      </pc:sldChg>
      <pc:sldChg chg="addSp delSp modSp add mod delAnim modAnim">
        <pc:chgData name="Nambiar, Abhishek Ramachandran" userId="42b7c44c-6f2b-4800-85c6-ddec5dee5238" providerId="ADAL" clId="{1EA801AA-1283-4B47-A112-F6CFF5B2105A}" dt="2023-03-19T21:40:22.069" v="1266"/>
        <pc:sldMkLst>
          <pc:docMk/>
          <pc:sldMk cId="2333321157" sldId="306"/>
        </pc:sldMkLst>
        <pc:spChg chg="mod">
          <ac:chgData name="Nambiar, Abhishek Ramachandran" userId="42b7c44c-6f2b-4800-85c6-ddec5dee5238" providerId="ADAL" clId="{1EA801AA-1283-4B47-A112-F6CFF5B2105A}" dt="2023-03-19T21:11:28.966" v="1101" actId="20577"/>
          <ac:spMkLst>
            <pc:docMk/>
            <pc:sldMk cId="2333321157" sldId="306"/>
            <ac:spMk id="2" creationId="{157B785B-7419-6444-8F7C-456DADFC9CDE}"/>
          </ac:spMkLst>
        </pc:spChg>
        <pc:spChg chg="add mod">
          <ac:chgData name="Nambiar, Abhishek Ramachandran" userId="42b7c44c-6f2b-4800-85c6-ddec5dee5238" providerId="ADAL" clId="{1EA801AA-1283-4B47-A112-F6CFF5B2105A}" dt="2023-03-19T21:39:37.172" v="1256" actId="1076"/>
          <ac:spMkLst>
            <pc:docMk/>
            <pc:sldMk cId="2333321157" sldId="306"/>
            <ac:spMk id="22" creationId="{C902753A-E412-4CDF-9B51-670161CE7677}"/>
          </ac:spMkLst>
        </pc:spChg>
        <pc:spChg chg="add mod">
          <ac:chgData name="Nambiar, Abhishek Ramachandran" userId="42b7c44c-6f2b-4800-85c6-ddec5dee5238" providerId="ADAL" clId="{1EA801AA-1283-4B47-A112-F6CFF5B2105A}" dt="2023-03-19T21:39:52.207" v="1258" actId="1076"/>
          <ac:spMkLst>
            <pc:docMk/>
            <pc:sldMk cId="2333321157" sldId="306"/>
            <ac:spMk id="23" creationId="{9B927B06-5E00-4545-B178-302CE2691FDE}"/>
          </ac:spMkLst>
        </pc:spChg>
        <pc:spChg chg="add mod">
          <ac:chgData name="Nambiar, Abhishek Ramachandran" userId="42b7c44c-6f2b-4800-85c6-ddec5dee5238" providerId="ADAL" clId="{1EA801AA-1283-4B47-A112-F6CFF5B2105A}" dt="2023-03-19T21:39:40.937" v="1257" actId="408"/>
          <ac:spMkLst>
            <pc:docMk/>
            <pc:sldMk cId="2333321157" sldId="306"/>
            <ac:spMk id="24" creationId="{E9555E09-A60D-4A68-8ED3-ED57912D76BA}"/>
          </ac:spMkLst>
        </pc:spChg>
        <pc:spChg chg="add mod">
          <ac:chgData name="Nambiar, Abhishek Ramachandran" userId="42b7c44c-6f2b-4800-85c6-ddec5dee5238" providerId="ADAL" clId="{1EA801AA-1283-4B47-A112-F6CFF5B2105A}" dt="2023-03-19T21:39:37.172" v="1256" actId="1076"/>
          <ac:spMkLst>
            <pc:docMk/>
            <pc:sldMk cId="2333321157" sldId="306"/>
            <ac:spMk id="25" creationId="{D818D8A4-0A7D-404D-8010-4CF52F0C69A9}"/>
          </ac:spMkLst>
        </pc:spChg>
        <pc:spChg chg="del">
          <ac:chgData name="Nambiar, Abhishek Ramachandran" userId="42b7c44c-6f2b-4800-85c6-ddec5dee5238" providerId="ADAL" clId="{1EA801AA-1283-4B47-A112-F6CFF5B2105A}" dt="2023-03-19T21:13:48.315" v="1105" actId="478"/>
          <ac:spMkLst>
            <pc:docMk/>
            <pc:sldMk cId="2333321157" sldId="306"/>
            <ac:spMk id="34" creationId="{B996C0C4-0634-47C4-BFA3-220C76F8BA3F}"/>
          </ac:spMkLst>
        </pc:spChg>
        <pc:spChg chg="del">
          <ac:chgData name="Nambiar, Abhishek Ramachandran" userId="42b7c44c-6f2b-4800-85c6-ddec5dee5238" providerId="ADAL" clId="{1EA801AA-1283-4B47-A112-F6CFF5B2105A}" dt="2023-03-19T21:13:48.315" v="1105" actId="478"/>
          <ac:spMkLst>
            <pc:docMk/>
            <pc:sldMk cId="2333321157" sldId="306"/>
            <ac:spMk id="36" creationId="{75B59355-90FC-48F6-AB81-6E8134DA28C7}"/>
          </ac:spMkLst>
        </pc:spChg>
        <pc:spChg chg="del">
          <ac:chgData name="Nambiar, Abhishek Ramachandran" userId="42b7c44c-6f2b-4800-85c6-ddec5dee5238" providerId="ADAL" clId="{1EA801AA-1283-4B47-A112-F6CFF5B2105A}" dt="2023-03-19T21:13:48.315" v="1105" actId="478"/>
          <ac:spMkLst>
            <pc:docMk/>
            <pc:sldMk cId="2333321157" sldId="306"/>
            <ac:spMk id="38" creationId="{94B3965A-F7F0-428F-BD5A-C789BEE9999C}"/>
          </ac:spMkLst>
        </pc:spChg>
        <pc:spChg chg="del">
          <ac:chgData name="Nambiar, Abhishek Ramachandran" userId="42b7c44c-6f2b-4800-85c6-ddec5dee5238" providerId="ADAL" clId="{1EA801AA-1283-4B47-A112-F6CFF5B2105A}" dt="2023-03-19T21:13:48.315" v="1105" actId="478"/>
          <ac:spMkLst>
            <pc:docMk/>
            <pc:sldMk cId="2333321157" sldId="306"/>
            <ac:spMk id="40" creationId="{9657FC03-1C38-45B5-AB48-38CC18A84807}"/>
          </ac:spMkLst>
        </pc:spChg>
        <pc:spChg chg="del">
          <ac:chgData name="Nambiar, Abhishek Ramachandran" userId="42b7c44c-6f2b-4800-85c6-ddec5dee5238" providerId="ADAL" clId="{1EA801AA-1283-4B47-A112-F6CFF5B2105A}" dt="2023-03-19T21:13:48.315" v="1105" actId="478"/>
          <ac:spMkLst>
            <pc:docMk/>
            <pc:sldMk cId="2333321157" sldId="306"/>
            <ac:spMk id="42" creationId="{B2E51B3B-E2E1-4B2F-854D-DC4298F5124B}"/>
          </ac:spMkLst>
        </pc:spChg>
        <pc:picChg chg="add mod">
          <ac:chgData name="Nambiar, Abhishek Ramachandran" userId="42b7c44c-6f2b-4800-85c6-ddec5dee5238" providerId="ADAL" clId="{1EA801AA-1283-4B47-A112-F6CFF5B2105A}" dt="2023-03-19T21:39:22.972" v="1254" actId="1076"/>
          <ac:picMkLst>
            <pc:docMk/>
            <pc:sldMk cId="2333321157" sldId="306"/>
            <ac:picMk id="4" creationId="{420B0D71-4854-434C-B4AF-FEA0193AF07F}"/>
          </ac:picMkLst>
        </pc:picChg>
        <pc:picChg chg="del">
          <ac:chgData name="Nambiar, Abhishek Ramachandran" userId="42b7c44c-6f2b-4800-85c6-ddec5dee5238" providerId="ADAL" clId="{1EA801AA-1283-4B47-A112-F6CFF5B2105A}" dt="2023-03-19T21:13:48.315" v="1105" actId="478"/>
          <ac:picMkLst>
            <pc:docMk/>
            <pc:sldMk cId="2333321157" sldId="306"/>
            <ac:picMk id="7" creationId="{E848D911-EC08-4E5C-A1BC-3CBEAEE4F5D9}"/>
          </ac:picMkLst>
        </pc:picChg>
        <pc:picChg chg="del">
          <ac:chgData name="Nambiar, Abhishek Ramachandran" userId="42b7c44c-6f2b-4800-85c6-ddec5dee5238" providerId="ADAL" clId="{1EA801AA-1283-4B47-A112-F6CFF5B2105A}" dt="2023-03-19T21:13:48.315" v="1105" actId="478"/>
          <ac:picMkLst>
            <pc:docMk/>
            <pc:sldMk cId="2333321157" sldId="306"/>
            <ac:picMk id="10" creationId="{ED878E5B-E72F-41A7-B0B2-7DD6F83DC3CC}"/>
          </ac:picMkLst>
        </pc:picChg>
        <pc:picChg chg="del">
          <ac:chgData name="Nambiar, Abhishek Ramachandran" userId="42b7c44c-6f2b-4800-85c6-ddec5dee5238" providerId="ADAL" clId="{1EA801AA-1283-4B47-A112-F6CFF5B2105A}" dt="2023-03-19T21:13:48.315" v="1105" actId="478"/>
          <ac:picMkLst>
            <pc:docMk/>
            <pc:sldMk cId="2333321157" sldId="306"/>
            <ac:picMk id="15" creationId="{B0EB0C24-0BBD-45B5-AFB9-7E57985B7F7B}"/>
          </ac:picMkLst>
        </pc:picChg>
        <pc:picChg chg="add del mod">
          <ac:chgData name="Nambiar, Abhishek Ramachandran" userId="42b7c44c-6f2b-4800-85c6-ddec5dee5238" providerId="ADAL" clId="{1EA801AA-1283-4B47-A112-F6CFF5B2105A}" dt="2023-03-19T21:39:12.076" v="1249" actId="478"/>
          <ac:picMkLst>
            <pc:docMk/>
            <pc:sldMk cId="2333321157" sldId="306"/>
            <ac:picMk id="19" creationId="{515AD4CF-D4E9-49BB-ABAD-6781F2579F3A}"/>
          </ac:picMkLst>
        </pc:picChg>
        <pc:picChg chg="del">
          <ac:chgData name="Nambiar, Abhishek Ramachandran" userId="42b7c44c-6f2b-4800-85c6-ddec5dee5238" providerId="ADAL" clId="{1EA801AA-1283-4B47-A112-F6CFF5B2105A}" dt="2023-03-19T21:13:48.315" v="1105" actId="478"/>
          <ac:picMkLst>
            <pc:docMk/>
            <pc:sldMk cId="2333321157" sldId="306"/>
            <ac:picMk id="26" creationId="{A943AA96-1EF8-47DD-A4D3-1C7E016296C0}"/>
          </ac:picMkLst>
        </pc:picChg>
        <pc:picChg chg="del">
          <ac:chgData name="Nambiar, Abhishek Ramachandran" userId="42b7c44c-6f2b-4800-85c6-ddec5dee5238" providerId="ADAL" clId="{1EA801AA-1283-4B47-A112-F6CFF5B2105A}" dt="2023-03-19T21:13:48.315" v="1105" actId="478"/>
          <ac:picMkLst>
            <pc:docMk/>
            <pc:sldMk cId="2333321157" sldId="306"/>
            <ac:picMk id="29" creationId="{19DD7BAC-0CAF-4413-A6E8-4ED76B8D746B}"/>
          </ac:picMkLst>
        </pc:picChg>
        <pc:cxnChg chg="del">
          <ac:chgData name="Nambiar, Abhishek Ramachandran" userId="42b7c44c-6f2b-4800-85c6-ddec5dee5238" providerId="ADAL" clId="{1EA801AA-1283-4B47-A112-F6CFF5B2105A}" dt="2023-03-19T21:13:48.315" v="1105" actId="478"/>
          <ac:cxnSpMkLst>
            <pc:docMk/>
            <pc:sldMk cId="2333321157" sldId="306"/>
            <ac:cxnSpMk id="30" creationId="{39F555DD-E105-467D-B4E0-EEC241315E28}"/>
          </ac:cxnSpMkLst>
        </pc:cxnChg>
        <pc:cxnChg chg="del">
          <ac:chgData name="Nambiar, Abhishek Ramachandran" userId="42b7c44c-6f2b-4800-85c6-ddec5dee5238" providerId="ADAL" clId="{1EA801AA-1283-4B47-A112-F6CFF5B2105A}" dt="2023-03-19T21:13:48.315" v="1105" actId="478"/>
          <ac:cxnSpMkLst>
            <pc:docMk/>
            <pc:sldMk cId="2333321157" sldId="306"/>
            <ac:cxnSpMk id="31" creationId="{3D47F642-F4C1-43C0-8F89-5BC17E4A9A58}"/>
          </ac:cxnSpMkLst>
        </pc:cxnChg>
        <pc:cxnChg chg="del">
          <ac:chgData name="Nambiar, Abhishek Ramachandran" userId="42b7c44c-6f2b-4800-85c6-ddec5dee5238" providerId="ADAL" clId="{1EA801AA-1283-4B47-A112-F6CFF5B2105A}" dt="2023-03-19T21:13:48.315" v="1105" actId="478"/>
          <ac:cxnSpMkLst>
            <pc:docMk/>
            <pc:sldMk cId="2333321157" sldId="306"/>
            <ac:cxnSpMk id="32" creationId="{8B9AB445-749C-4A1E-8EB0-881573BABE38}"/>
          </ac:cxnSpMkLst>
        </pc:cxnChg>
        <pc:cxnChg chg="del">
          <ac:chgData name="Nambiar, Abhishek Ramachandran" userId="42b7c44c-6f2b-4800-85c6-ddec5dee5238" providerId="ADAL" clId="{1EA801AA-1283-4B47-A112-F6CFF5B2105A}" dt="2023-03-19T21:13:48.315" v="1105" actId="478"/>
          <ac:cxnSpMkLst>
            <pc:docMk/>
            <pc:sldMk cId="2333321157" sldId="306"/>
            <ac:cxnSpMk id="33" creationId="{416CFDE7-80F3-4956-B2B8-1C9DC12AFABC}"/>
          </ac:cxnSpMkLst>
        </pc:cxnChg>
      </pc:sldChg>
      <pc:sldChg chg="add del">
        <pc:chgData name="Nambiar, Abhishek Ramachandran" userId="42b7c44c-6f2b-4800-85c6-ddec5dee5238" providerId="ADAL" clId="{1EA801AA-1283-4B47-A112-F6CFF5B2105A}" dt="2023-03-19T21:13:42.652" v="1104" actId="47"/>
        <pc:sldMkLst>
          <pc:docMk/>
          <pc:sldMk cId="2161814966" sldId="307"/>
        </pc:sldMkLst>
      </pc:sldChg>
      <pc:sldChg chg="modSp mod">
        <pc:chgData name="Nambiar, Abhishek Ramachandran" userId="42b7c44c-6f2b-4800-85c6-ddec5dee5238" providerId="ADAL" clId="{1EA801AA-1283-4B47-A112-F6CFF5B2105A}" dt="2023-03-24T17:46:37.510" v="1413" actId="1076"/>
        <pc:sldMkLst>
          <pc:docMk/>
          <pc:sldMk cId="4091144361" sldId="315"/>
        </pc:sldMkLst>
        <pc:spChg chg="mod">
          <ac:chgData name="Nambiar, Abhishek Ramachandran" userId="42b7c44c-6f2b-4800-85c6-ddec5dee5238" providerId="ADAL" clId="{1EA801AA-1283-4B47-A112-F6CFF5B2105A}" dt="2023-03-24T17:45:47.384" v="1398" actId="1076"/>
          <ac:spMkLst>
            <pc:docMk/>
            <pc:sldMk cId="4091144361" sldId="315"/>
            <ac:spMk id="76" creationId="{E99E2A91-F9D6-6BB9-A68C-F05ACD818E13}"/>
          </ac:spMkLst>
        </pc:spChg>
        <pc:spChg chg="mod">
          <ac:chgData name="Nambiar, Abhishek Ramachandran" userId="42b7c44c-6f2b-4800-85c6-ddec5dee5238" providerId="ADAL" clId="{1EA801AA-1283-4B47-A112-F6CFF5B2105A}" dt="2023-03-24T17:46:04.677" v="1402" actId="1076"/>
          <ac:spMkLst>
            <pc:docMk/>
            <pc:sldMk cId="4091144361" sldId="315"/>
            <ac:spMk id="77" creationId="{9C00A29A-0A42-8FEB-9A0A-67D4ED77506F}"/>
          </ac:spMkLst>
        </pc:spChg>
        <pc:spChg chg="mod">
          <ac:chgData name="Nambiar, Abhishek Ramachandran" userId="42b7c44c-6f2b-4800-85c6-ddec5dee5238" providerId="ADAL" clId="{1EA801AA-1283-4B47-A112-F6CFF5B2105A}" dt="2023-03-24T17:45:56.294" v="1400" actId="1076"/>
          <ac:spMkLst>
            <pc:docMk/>
            <pc:sldMk cId="4091144361" sldId="315"/>
            <ac:spMk id="78" creationId="{98280AA1-9A02-ACFB-825A-50564B23D071}"/>
          </ac:spMkLst>
        </pc:spChg>
        <pc:spChg chg="mod">
          <ac:chgData name="Nambiar, Abhishek Ramachandran" userId="42b7c44c-6f2b-4800-85c6-ddec5dee5238" providerId="ADAL" clId="{1EA801AA-1283-4B47-A112-F6CFF5B2105A}" dt="2023-03-24T17:46:30.116" v="1411" actId="1076"/>
          <ac:spMkLst>
            <pc:docMk/>
            <pc:sldMk cId="4091144361" sldId="315"/>
            <ac:spMk id="79" creationId="{446FDB04-5232-0E15-56FA-9081A8DCA160}"/>
          </ac:spMkLst>
        </pc:spChg>
        <pc:spChg chg="mod">
          <ac:chgData name="Nambiar, Abhishek Ramachandran" userId="42b7c44c-6f2b-4800-85c6-ddec5dee5238" providerId="ADAL" clId="{1EA801AA-1283-4B47-A112-F6CFF5B2105A}" dt="2023-03-24T17:46:37.510" v="1413" actId="1076"/>
          <ac:spMkLst>
            <pc:docMk/>
            <pc:sldMk cId="4091144361" sldId="315"/>
            <ac:spMk id="80" creationId="{AC3CB875-47D5-05FE-AC1C-1E522EE3D290}"/>
          </ac:spMkLst>
        </pc:spChg>
        <pc:spChg chg="mod">
          <ac:chgData name="Nambiar, Abhishek Ramachandran" userId="42b7c44c-6f2b-4800-85c6-ddec5dee5238" providerId="ADAL" clId="{1EA801AA-1283-4B47-A112-F6CFF5B2105A}" dt="2023-03-24T17:46:09.720" v="1404" actId="1076"/>
          <ac:spMkLst>
            <pc:docMk/>
            <pc:sldMk cId="4091144361" sldId="315"/>
            <ac:spMk id="81" creationId="{3CB8A933-62B1-B32E-63F9-6CAEE907B61A}"/>
          </ac:spMkLst>
        </pc:spChg>
        <pc:picChg chg="mod">
          <ac:chgData name="Nambiar, Abhishek Ramachandran" userId="42b7c44c-6f2b-4800-85c6-ddec5dee5238" providerId="ADAL" clId="{1EA801AA-1283-4B47-A112-F6CFF5B2105A}" dt="2023-03-24T17:45:42.904" v="1397" actId="1076"/>
          <ac:picMkLst>
            <pc:docMk/>
            <pc:sldMk cId="4091144361" sldId="315"/>
            <ac:picMk id="61" creationId="{DBD31B27-B473-81C8-12F6-6EC9BA188033}"/>
          </ac:picMkLst>
        </pc:picChg>
        <pc:picChg chg="mod">
          <ac:chgData name="Nambiar, Abhishek Ramachandran" userId="42b7c44c-6f2b-4800-85c6-ddec5dee5238" providerId="ADAL" clId="{1EA801AA-1283-4B47-A112-F6CFF5B2105A}" dt="2023-03-24T17:46:16.539" v="1407" actId="1076"/>
          <ac:picMkLst>
            <pc:docMk/>
            <pc:sldMk cId="4091144361" sldId="315"/>
            <ac:picMk id="63" creationId="{87801274-B787-6DCF-D3D7-2704B85A9E58}"/>
          </ac:picMkLst>
        </pc:picChg>
        <pc:picChg chg="mod">
          <ac:chgData name="Nambiar, Abhishek Ramachandran" userId="42b7c44c-6f2b-4800-85c6-ddec5dee5238" providerId="ADAL" clId="{1EA801AA-1283-4B47-A112-F6CFF5B2105A}" dt="2023-03-24T17:46:00.286" v="1401" actId="1076"/>
          <ac:picMkLst>
            <pc:docMk/>
            <pc:sldMk cId="4091144361" sldId="315"/>
            <ac:picMk id="65" creationId="{051A26B4-5FC8-55B4-48CA-48BD7E57ABE2}"/>
          </ac:picMkLst>
        </pc:picChg>
        <pc:picChg chg="mod">
          <ac:chgData name="Nambiar, Abhishek Ramachandran" userId="42b7c44c-6f2b-4800-85c6-ddec5dee5238" providerId="ADAL" clId="{1EA801AA-1283-4B47-A112-F6CFF5B2105A}" dt="2023-03-24T17:46:07.636" v="1403" actId="1076"/>
          <ac:picMkLst>
            <pc:docMk/>
            <pc:sldMk cId="4091144361" sldId="315"/>
            <ac:picMk id="67" creationId="{607ECAE6-2619-E1C8-B789-3075F608E4F4}"/>
          </ac:picMkLst>
        </pc:picChg>
        <pc:picChg chg="mod">
          <ac:chgData name="Nambiar, Abhishek Ramachandran" userId="42b7c44c-6f2b-4800-85c6-ddec5dee5238" providerId="ADAL" clId="{1EA801AA-1283-4B47-A112-F6CFF5B2105A}" dt="2023-03-24T17:46:35.366" v="1412" actId="1076"/>
          <ac:picMkLst>
            <pc:docMk/>
            <pc:sldMk cId="4091144361" sldId="315"/>
            <ac:picMk id="69" creationId="{825C2377-A641-5C91-9445-3E36B1A0C90D}"/>
          </ac:picMkLst>
        </pc:picChg>
        <pc:picChg chg="mod">
          <ac:chgData name="Nambiar, Abhishek Ramachandran" userId="42b7c44c-6f2b-4800-85c6-ddec5dee5238" providerId="ADAL" clId="{1EA801AA-1283-4B47-A112-F6CFF5B2105A}" dt="2023-03-24T17:45:50.271" v="1399" actId="1076"/>
          <ac:picMkLst>
            <pc:docMk/>
            <pc:sldMk cId="4091144361" sldId="315"/>
            <ac:picMk id="75" creationId="{1B2BADAF-90D1-5FE9-D1C6-0B690A9AA3FC}"/>
          </ac:picMkLst>
        </pc:picChg>
      </pc:sldChg>
      <pc:sldChg chg="modSp mod">
        <pc:chgData name="Nambiar, Abhishek Ramachandran" userId="42b7c44c-6f2b-4800-85c6-ddec5dee5238" providerId="ADAL" clId="{1EA801AA-1283-4B47-A112-F6CFF5B2105A}" dt="2023-03-28T13:33:21.408" v="1601" actId="1076"/>
        <pc:sldMkLst>
          <pc:docMk/>
          <pc:sldMk cId="3457746566" sldId="319"/>
        </pc:sldMkLst>
        <pc:spChg chg="mod">
          <ac:chgData name="Nambiar, Abhishek Ramachandran" userId="42b7c44c-6f2b-4800-85c6-ddec5dee5238" providerId="ADAL" clId="{1EA801AA-1283-4B47-A112-F6CFF5B2105A}" dt="2023-03-28T13:33:21.408" v="1601" actId="1076"/>
          <ac:spMkLst>
            <pc:docMk/>
            <pc:sldMk cId="3457746566" sldId="319"/>
            <ac:spMk id="5" creationId="{B5FEF09A-EFEF-19AF-0E0E-AF9DED7A85E0}"/>
          </ac:spMkLst>
        </pc:spChg>
        <pc:spChg chg="mod">
          <ac:chgData name="Nambiar, Abhishek Ramachandran" userId="42b7c44c-6f2b-4800-85c6-ddec5dee5238" providerId="ADAL" clId="{1EA801AA-1283-4B47-A112-F6CFF5B2105A}" dt="2023-03-28T13:33:16.278" v="1600" actId="1076"/>
          <ac:spMkLst>
            <pc:docMk/>
            <pc:sldMk cId="3457746566" sldId="319"/>
            <ac:spMk id="18" creationId="{F349F1C4-F40E-4B05-B574-1A96A2C22B81}"/>
          </ac:spMkLst>
        </pc:spChg>
        <pc:spChg chg="mod">
          <ac:chgData name="Nambiar, Abhishek Ramachandran" userId="42b7c44c-6f2b-4800-85c6-ddec5dee5238" providerId="ADAL" clId="{1EA801AA-1283-4B47-A112-F6CFF5B2105A}" dt="2023-03-28T13:33:16.278" v="1600" actId="1076"/>
          <ac:spMkLst>
            <pc:docMk/>
            <pc:sldMk cId="3457746566" sldId="319"/>
            <ac:spMk id="20" creationId="{464CEBCD-5D13-4C27-8B76-9418CDEAFBC4}"/>
          </ac:spMkLst>
        </pc:spChg>
        <pc:spChg chg="mod">
          <ac:chgData name="Nambiar, Abhishek Ramachandran" userId="42b7c44c-6f2b-4800-85c6-ddec5dee5238" providerId="ADAL" clId="{1EA801AA-1283-4B47-A112-F6CFF5B2105A}" dt="2023-03-28T13:33:16.278" v="1600" actId="1076"/>
          <ac:spMkLst>
            <pc:docMk/>
            <pc:sldMk cId="3457746566" sldId="319"/>
            <ac:spMk id="21" creationId="{5B749814-0EE1-4C2D-BD96-2BC01B0CF58C}"/>
          </ac:spMkLst>
        </pc:spChg>
        <pc:picChg chg="mod">
          <ac:chgData name="Nambiar, Abhishek Ramachandran" userId="42b7c44c-6f2b-4800-85c6-ddec5dee5238" providerId="ADAL" clId="{1EA801AA-1283-4B47-A112-F6CFF5B2105A}" dt="2023-03-28T13:33:16.278" v="1600" actId="1076"/>
          <ac:picMkLst>
            <pc:docMk/>
            <pc:sldMk cId="3457746566" sldId="319"/>
            <ac:picMk id="9" creationId="{AA90FB09-C9A2-4D12-BF8E-6278C272A6F8}"/>
          </ac:picMkLst>
        </pc:picChg>
        <pc:picChg chg="mod">
          <ac:chgData name="Nambiar, Abhishek Ramachandran" userId="42b7c44c-6f2b-4800-85c6-ddec5dee5238" providerId="ADAL" clId="{1EA801AA-1283-4B47-A112-F6CFF5B2105A}" dt="2023-03-28T13:33:16.278" v="1600" actId="1076"/>
          <ac:picMkLst>
            <pc:docMk/>
            <pc:sldMk cId="3457746566" sldId="319"/>
            <ac:picMk id="11" creationId="{0EDA81C0-1B3C-48B1-A2E7-B9199BBCB020}"/>
          </ac:picMkLst>
        </pc:picChg>
        <pc:picChg chg="mod">
          <ac:chgData name="Nambiar, Abhishek Ramachandran" userId="42b7c44c-6f2b-4800-85c6-ddec5dee5238" providerId="ADAL" clId="{1EA801AA-1283-4B47-A112-F6CFF5B2105A}" dt="2023-03-28T13:33:16.278" v="1600" actId="1076"/>
          <ac:picMkLst>
            <pc:docMk/>
            <pc:sldMk cId="3457746566" sldId="319"/>
            <ac:picMk id="13" creationId="{E4254FFA-68AD-4A35-9F5F-84D679D22B00}"/>
          </ac:picMkLst>
        </pc:picChg>
        <pc:cxnChg chg="mod">
          <ac:chgData name="Nambiar, Abhishek Ramachandran" userId="42b7c44c-6f2b-4800-85c6-ddec5dee5238" providerId="ADAL" clId="{1EA801AA-1283-4B47-A112-F6CFF5B2105A}" dt="2023-03-28T13:33:16.278" v="1600" actId="1076"/>
          <ac:cxnSpMkLst>
            <pc:docMk/>
            <pc:sldMk cId="3457746566" sldId="319"/>
            <ac:cxnSpMk id="15" creationId="{0C091039-B91F-429F-8A74-5CC3EE203C5E}"/>
          </ac:cxnSpMkLst>
        </pc:cxnChg>
        <pc:cxnChg chg="mod">
          <ac:chgData name="Nambiar, Abhishek Ramachandran" userId="42b7c44c-6f2b-4800-85c6-ddec5dee5238" providerId="ADAL" clId="{1EA801AA-1283-4B47-A112-F6CFF5B2105A}" dt="2023-03-28T13:33:16.278" v="1600" actId="1076"/>
          <ac:cxnSpMkLst>
            <pc:docMk/>
            <pc:sldMk cId="3457746566" sldId="319"/>
            <ac:cxnSpMk id="17" creationId="{654CD80E-1498-4263-A1FA-1CC03E7F5D4C}"/>
          </ac:cxnSpMkLst>
        </pc:cxnChg>
      </pc:sldChg>
      <pc:sldChg chg="modSp add del mod ord">
        <pc:chgData name="Nambiar, Abhishek Ramachandran" userId="42b7c44c-6f2b-4800-85c6-ddec5dee5238" providerId="ADAL" clId="{1EA801AA-1283-4B47-A112-F6CFF5B2105A}" dt="2023-03-28T13:34:50.995" v="1606" actId="47"/>
        <pc:sldMkLst>
          <pc:docMk/>
          <pc:sldMk cId="1211038914" sldId="323"/>
        </pc:sldMkLst>
        <pc:spChg chg="mod">
          <ac:chgData name="Nambiar, Abhishek Ramachandran" userId="42b7c44c-6f2b-4800-85c6-ddec5dee5238" providerId="ADAL" clId="{1EA801AA-1283-4B47-A112-F6CFF5B2105A}" dt="2023-03-25T20:51:10.894" v="1465" actId="1076"/>
          <ac:spMkLst>
            <pc:docMk/>
            <pc:sldMk cId="1211038914" sldId="323"/>
            <ac:spMk id="5" creationId="{B5FEF09A-EFEF-19AF-0E0E-AF9DED7A85E0}"/>
          </ac:spMkLst>
        </pc:spChg>
        <pc:spChg chg="mod">
          <ac:chgData name="Nambiar, Abhishek Ramachandran" userId="42b7c44c-6f2b-4800-85c6-ddec5dee5238" providerId="ADAL" clId="{1EA801AA-1283-4B47-A112-F6CFF5B2105A}" dt="2023-03-25T20:51:16.508" v="1466" actId="1076"/>
          <ac:spMkLst>
            <pc:docMk/>
            <pc:sldMk cId="1211038914" sldId="323"/>
            <ac:spMk id="18" creationId="{F349F1C4-F40E-4B05-B574-1A96A2C22B81}"/>
          </ac:spMkLst>
        </pc:spChg>
        <pc:spChg chg="mod">
          <ac:chgData name="Nambiar, Abhishek Ramachandran" userId="42b7c44c-6f2b-4800-85c6-ddec5dee5238" providerId="ADAL" clId="{1EA801AA-1283-4B47-A112-F6CFF5B2105A}" dt="2023-03-25T20:51:16.508" v="1466" actId="1076"/>
          <ac:spMkLst>
            <pc:docMk/>
            <pc:sldMk cId="1211038914" sldId="323"/>
            <ac:spMk id="20" creationId="{464CEBCD-5D13-4C27-8B76-9418CDEAFBC4}"/>
          </ac:spMkLst>
        </pc:spChg>
        <pc:spChg chg="mod">
          <ac:chgData name="Nambiar, Abhishek Ramachandran" userId="42b7c44c-6f2b-4800-85c6-ddec5dee5238" providerId="ADAL" clId="{1EA801AA-1283-4B47-A112-F6CFF5B2105A}" dt="2023-03-25T20:51:16.508" v="1466" actId="1076"/>
          <ac:spMkLst>
            <pc:docMk/>
            <pc:sldMk cId="1211038914" sldId="323"/>
            <ac:spMk id="21" creationId="{5B749814-0EE1-4C2D-BD96-2BC01B0CF58C}"/>
          </ac:spMkLst>
        </pc:spChg>
        <pc:picChg chg="mod">
          <ac:chgData name="Nambiar, Abhishek Ramachandran" userId="42b7c44c-6f2b-4800-85c6-ddec5dee5238" providerId="ADAL" clId="{1EA801AA-1283-4B47-A112-F6CFF5B2105A}" dt="2023-03-25T20:51:16.508" v="1466" actId="1076"/>
          <ac:picMkLst>
            <pc:docMk/>
            <pc:sldMk cId="1211038914" sldId="323"/>
            <ac:picMk id="9" creationId="{AA90FB09-C9A2-4D12-BF8E-6278C272A6F8}"/>
          </ac:picMkLst>
        </pc:picChg>
        <pc:picChg chg="mod">
          <ac:chgData name="Nambiar, Abhishek Ramachandran" userId="42b7c44c-6f2b-4800-85c6-ddec5dee5238" providerId="ADAL" clId="{1EA801AA-1283-4B47-A112-F6CFF5B2105A}" dt="2023-03-25T20:51:16.508" v="1466" actId="1076"/>
          <ac:picMkLst>
            <pc:docMk/>
            <pc:sldMk cId="1211038914" sldId="323"/>
            <ac:picMk id="11" creationId="{0EDA81C0-1B3C-48B1-A2E7-B9199BBCB020}"/>
          </ac:picMkLst>
        </pc:picChg>
        <pc:picChg chg="mod">
          <ac:chgData name="Nambiar, Abhishek Ramachandran" userId="42b7c44c-6f2b-4800-85c6-ddec5dee5238" providerId="ADAL" clId="{1EA801AA-1283-4B47-A112-F6CFF5B2105A}" dt="2023-03-25T20:51:16.508" v="1466" actId="1076"/>
          <ac:picMkLst>
            <pc:docMk/>
            <pc:sldMk cId="1211038914" sldId="323"/>
            <ac:picMk id="13" creationId="{E4254FFA-68AD-4A35-9F5F-84D679D22B00}"/>
          </ac:picMkLst>
        </pc:picChg>
        <pc:cxnChg chg="mod">
          <ac:chgData name="Nambiar, Abhishek Ramachandran" userId="42b7c44c-6f2b-4800-85c6-ddec5dee5238" providerId="ADAL" clId="{1EA801AA-1283-4B47-A112-F6CFF5B2105A}" dt="2023-03-25T20:51:16.508" v="1466" actId="1076"/>
          <ac:cxnSpMkLst>
            <pc:docMk/>
            <pc:sldMk cId="1211038914" sldId="323"/>
            <ac:cxnSpMk id="15" creationId="{0C091039-B91F-429F-8A74-5CC3EE203C5E}"/>
          </ac:cxnSpMkLst>
        </pc:cxnChg>
        <pc:cxnChg chg="mod">
          <ac:chgData name="Nambiar, Abhishek Ramachandran" userId="42b7c44c-6f2b-4800-85c6-ddec5dee5238" providerId="ADAL" clId="{1EA801AA-1283-4B47-A112-F6CFF5B2105A}" dt="2023-03-25T20:51:16.508" v="1466" actId="1076"/>
          <ac:cxnSpMkLst>
            <pc:docMk/>
            <pc:sldMk cId="1211038914" sldId="323"/>
            <ac:cxnSpMk id="17" creationId="{654CD80E-1498-4263-A1FA-1CC03E7F5D4C}"/>
          </ac:cxnSpMkLst>
        </pc:cxnChg>
      </pc:sldChg>
      <pc:sldMasterChg chg="delSp mod modSldLayout">
        <pc:chgData name="Nambiar, Abhishek Ramachandran" userId="42b7c44c-6f2b-4800-85c6-ddec5dee5238" providerId="ADAL" clId="{1EA801AA-1283-4B47-A112-F6CFF5B2105A}" dt="2023-03-25T20:47:15.203" v="1443" actId="478"/>
        <pc:sldMasterMkLst>
          <pc:docMk/>
          <pc:sldMasterMk cId="3595336832" sldId="2147483708"/>
        </pc:sldMasterMkLst>
        <pc:cxnChg chg="del">
          <ac:chgData name="Nambiar, Abhishek Ramachandran" userId="42b7c44c-6f2b-4800-85c6-ddec5dee5238" providerId="ADAL" clId="{1EA801AA-1283-4B47-A112-F6CFF5B2105A}" dt="2023-03-25T20:44:48.789" v="1416" actId="478"/>
          <ac:cxnSpMkLst>
            <pc:docMk/>
            <pc:sldMasterMk cId="3595336832" sldId="2147483708"/>
            <ac:cxnSpMk id="16" creationId="{8DFF833F-712C-324A-8187-5455C581BDBA}"/>
          </ac:cxnSpMkLst>
        </pc:cxnChg>
        <pc:sldLayoutChg chg="addSp delSp mod">
          <pc:chgData name="Nambiar, Abhishek Ramachandran" userId="42b7c44c-6f2b-4800-85c6-ddec5dee5238" providerId="ADAL" clId="{1EA801AA-1283-4B47-A112-F6CFF5B2105A}" dt="2023-03-25T20:46:57.546" v="1437" actId="478"/>
          <pc:sldLayoutMkLst>
            <pc:docMk/>
            <pc:sldMasterMk cId="3595336832" sldId="2147483708"/>
            <pc:sldLayoutMk cId="2463502173" sldId="2147483709"/>
          </pc:sldLayoutMkLst>
          <pc:spChg chg="del">
            <ac:chgData name="Nambiar, Abhishek Ramachandran" userId="42b7c44c-6f2b-4800-85c6-ddec5dee5238" providerId="ADAL" clId="{1EA801AA-1283-4B47-A112-F6CFF5B2105A}" dt="2023-03-25T20:44:59.553" v="1419" actId="478"/>
            <ac:spMkLst>
              <pc:docMk/>
              <pc:sldMasterMk cId="3595336832" sldId="2147483708"/>
              <pc:sldLayoutMk cId="2463502173" sldId="2147483709"/>
              <ac:spMk id="7" creationId="{00000000-0000-0000-0000-000000000000}"/>
            </ac:spMkLst>
          </pc:spChg>
          <pc:spChg chg="del">
            <ac:chgData name="Nambiar, Abhishek Ramachandran" userId="42b7c44c-6f2b-4800-85c6-ddec5dee5238" providerId="ADAL" clId="{1EA801AA-1283-4B47-A112-F6CFF5B2105A}" dt="2023-03-25T20:45:00.613" v="1420" actId="478"/>
            <ac:spMkLst>
              <pc:docMk/>
              <pc:sldMasterMk cId="3595336832" sldId="2147483708"/>
              <pc:sldLayoutMk cId="2463502173" sldId="2147483709"/>
              <ac:spMk id="9" creationId="{00000000-0000-0000-0000-000000000000}"/>
            </ac:spMkLst>
          </pc:spChg>
          <pc:picChg chg="add del">
            <ac:chgData name="Nambiar, Abhishek Ramachandran" userId="42b7c44c-6f2b-4800-85c6-ddec5dee5238" providerId="ADAL" clId="{1EA801AA-1283-4B47-A112-F6CFF5B2105A}" dt="2023-03-25T20:46:57.546" v="1437" actId="478"/>
            <ac:picMkLst>
              <pc:docMk/>
              <pc:sldMasterMk cId="3595336832" sldId="2147483708"/>
              <pc:sldLayoutMk cId="2463502173" sldId="2147483709"/>
              <ac:picMk id="10" creationId="{7CF17DB8-EDB5-8E42-B1FD-D17C9862083F}"/>
            </ac:picMkLst>
          </pc:picChg>
          <pc:picChg chg="del">
            <ac:chgData name="Nambiar, Abhishek Ramachandran" userId="42b7c44c-6f2b-4800-85c6-ddec5dee5238" providerId="ADAL" clId="{1EA801AA-1283-4B47-A112-F6CFF5B2105A}" dt="2023-03-25T20:44:56.824" v="1418" actId="478"/>
            <ac:picMkLst>
              <pc:docMk/>
              <pc:sldMasterMk cId="3595336832" sldId="2147483708"/>
              <pc:sldLayoutMk cId="2463502173" sldId="2147483709"/>
              <ac:picMk id="11" creationId="{89E231D1-E6F4-D744-B354-255815F71933}"/>
            </ac:picMkLst>
          </pc:picChg>
          <pc:cxnChg chg="del">
            <ac:chgData name="Nambiar, Abhishek Ramachandran" userId="42b7c44c-6f2b-4800-85c6-ddec5dee5238" providerId="ADAL" clId="{1EA801AA-1283-4B47-A112-F6CFF5B2105A}" dt="2023-03-25T20:45:02.141" v="1421" actId="478"/>
            <ac:cxnSpMkLst>
              <pc:docMk/>
              <pc:sldMasterMk cId="3595336832" sldId="2147483708"/>
              <pc:sldLayoutMk cId="2463502173" sldId="2147483709"/>
              <ac:cxnSpMk id="33" creationId="{E61121D3-034C-A148-89AD-C240C1E7F6F7}"/>
            </ac:cxnSpMkLst>
          </pc:cxnChg>
        </pc:sldLayoutChg>
        <pc:sldLayoutChg chg="addSp delSp mod">
          <pc:chgData name="Nambiar, Abhishek Ramachandran" userId="42b7c44c-6f2b-4800-85c6-ddec5dee5238" providerId="ADAL" clId="{1EA801AA-1283-4B47-A112-F6CFF5B2105A}" dt="2023-03-25T20:47:03.812" v="1438" actId="478"/>
          <pc:sldLayoutMkLst>
            <pc:docMk/>
            <pc:sldMasterMk cId="3595336832" sldId="2147483708"/>
            <pc:sldLayoutMk cId="1406754891" sldId="2147483720"/>
          </pc:sldLayoutMkLst>
          <pc:spChg chg="del">
            <ac:chgData name="Nambiar, Abhishek Ramachandran" userId="42b7c44c-6f2b-4800-85c6-ddec5dee5238" providerId="ADAL" clId="{1EA801AA-1283-4B47-A112-F6CFF5B2105A}" dt="2023-03-25T20:45:06.810" v="1422" actId="478"/>
            <ac:spMkLst>
              <pc:docMk/>
              <pc:sldMasterMk cId="3595336832" sldId="2147483708"/>
              <pc:sldLayoutMk cId="1406754891" sldId="2147483720"/>
              <ac:spMk id="28" creationId="{32B67432-75BE-B145-B884-FF16D239EAF2}"/>
            </ac:spMkLst>
          </pc:spChg>
          <pc:spChg chg="del">
            <ac:chgData name="Nambiar, Abhishek Ramachandran" userId="42b7c44c-6f2b-4800-85c6-ddec5dee5238" providerId="ADAL" clId="{1EA801AA-1283-4B47-A112-F6CFF5B2105A}" dt="2023-03-25T20:45:08.231" v="1423" actId="478"/>
            <ac:spMkLst>
              <pc:docMk/>
              <pc:sldMasterMk cId="3595336832" sldId="2147483708"/>
              <pc:sldLayoutMk cId="1406754891" sldId="2147483720"/>
              <ac:spMk id="29" creationId="{49E8753C-A442-034F-B0F4-92D22B3247FE}"/>
            </ac:spMkLst>
          </pc:spChg>
          <pc:picChg chg="add del">
            <ac:chgData name="Nambiar, Abhishek Ramachandran" userId="42b7c44c-6f2b-4800-85c6-ddec5dee5238" providerId="ADAL" clId="{1EA801AA-1283-4B47-A112-F6CFF5B2105A}" dt="2023-03-25T20:47:03.812" v="1438" actId="478"/>
            <ac:picMkLst>
              <pc:docMk/>
              <pc:sldMasterMk cId="3595336832" sldId="2147483708"/>
              <pc:sldLayoutMk cId="1406754891" sldId="2147483720"/>
              <ac:picMk id="10" creationId="{37AA656F-1CE8-0042-9153-40F0FC723CE4}"/>
            </ac:picMkLst>
          </pc:picChg>
          <pc:cxnChg chg="del">
            <ac:chgData name="Nambiar, Abhishek Ramachandran" userId="42b7c44c-6f2b-4800-85c6-ddec5dee5238" providerId="ADAL" clId="{1EA801AA-1283-4B47-A112-F6CFF5B2105A}" dt="2023-03-25T20:45:09.572" v="1424" actId="478"/>
            <ac:cxnSpMkLst>
              <pc:docMk/>
              <pc:sldMasterMk cId="3595336832" sldId="2147483708"/>
              <pc:sldLayoutMk cId="1406754891" sldId="2147483720"/>
              <ac:cxnSpMk id="30" creationId="{58350E96-57A4-414B-9B8B-1430C2B4D38E}"/>
            </ac:cxnSpMkLst>
          </pc:cxnChg>
        </pc:sldLayoutChg>
        <pc:sldLayoutChg chg="delSp mod">
          <pc:chgData name="Nambiar, Abhishek Ramachandran" userId="42b7c44c-6f2b-4800-85c6-ddec5dee5238" providerId="ADAL" clId="{1EA801AA-1283-4B47-A112-F6CFF5B2105A}" dt="2023-03-25T20:47:06.606" v="1439" actId="478"/>
          <pc:sldLayoutMkLst>
            <pc:docMk/>
            <pc:sldMasterMk cId="3595336832" sldId="2147483708"/>
            <pc:sldLayoutMk cId="1815464052" sldId="2147483721"/>
          </pc:sldLayoutMkLst>
          <pc:spChg chg="del">
            <ac:chgData name="Nambiar, Abhishek Ramachandran" userId="42b7c44c-6f2b-4800-85c6-ddec5dee5238" providerId="ADAL" clId="{1EA801AA-1283-4B47-A112-F6CFF5B2105A}" dt="2023-03-25T20:45:20.531" v="1427" actId="478"/>
            <ac:spMkLst>
              <pc:docMk/>
              <pc:sldMasterMk cId="3595336832" sldId="2147483708"/>
              <pc:sldLayoutMk cId="1815464052" sldId="2147483721"/>
              <ac:spMk id="23" creationId="{CF069E70-AF49-2042-836A-1CC5C09B9CCB}"/>
            </ac:spMkLst>
          </pc:spChg>
          <pc:spChg chg="del">
            <ac:chgData name="Nambiar, Abhishek Ramachandran" userId="42b7c44c-6f2b-4800-85c6-ddec5dee5238" providerId="ADAL" clId="{1EA801AA-1283-4B47-A112-F6CFF5B2105A}" dt="2023-03-25T20:45:17.022" v="1425" actId="478"/>
            <ac:spMkLst>
              <pc:docMk/>
              <pc:sldMasterMk cId="3595336832" sldId="2147483708"/>
              <pc:sldLayoutMk cId="1815464052" sldId="2147483721"/>
              <ac:spMk id="24" creationId="{50D54855-2B56-7D4D-BC1F-BBB8B58B9663}"/>
            </ac:spMkLst>
          </pc:spChg>
          <pc:picChg chg="del">
            <ac:chgData name="Nambiar, Abhishek Ramachandran" userId="42b7c44c-6f2b-4800-85c6-ddec5dee5238" providerId="ADAL" clId="{1EA801AA-1283-4B47-A112-F6CFF5B2105A}" dt="2023-03-25T20:47:06.606" v="1439" actId="478"/>
            <ac:picMkLst>
              <pc:docMk/>
              <pc:sldMasterMk cId="3595336832" sldId="2147483708"/>
              <pc:sldLayoutMk cId="1815464052" sldId="2147483721"/>
              <ac:picMk id="11" creationId="{0ADFC752-222C-A74C-966F-968C47EBAA1E}"/>
            </ac:picMkLst>
          </pc:picChg>
          <pc:cxnChg chg="del">
            <ac:chgData name="Nambiar, Abhishek Ramachandran" userId="42b7c44c-6f2b-4800-85c6-ddec5dee5238" providerId="ADAL" clId="{1EA801AA-1283-4B47-A112-F6CFF5B2105A}" dt="2023-03-25T20:45:17.893" v="1426" actId="478"/>
            <ac:cxnSpMkLst>
              <pc:docMk/>
              <pc:sldMasterMk cId="3595336832" sldId="2147483708"/>
              <pc:sldLayoutMk cId="1815464052" sldId="2147483721"/>
              <ac:cxnSpMk id="25" creationId="{BCC405A1-23C8-8E4E-940E-49CA3B709385}"/>
            </ac:cxnSpMkLst>
          </pc:cxnChg>
        </pc:sldLayoutChg>
        <pc:sldLayoutChg chg="addSp delSp modSp mod">
          <pc:chgData name="Nambiar, Abhishek Ramachandran" userId="42b7c44c-6f2b-4800-85c6-ddec5dee5238" providerId="ADAL" clId="{1EA801AA-1283-4B47-A112-F6CFF5B2105A}" dt="2023-03-25T20:47:08.443" v="1440" actId="478"/>
          <pc:sldLayoutMkLst>
            <pc:docMk/>
            <pc:sldMasterMk cId="3595336832" sldId="2147483708"/>
            <pc:sldLayoutMk cId="4186258001" sldId="2147483722"/>
          </pc:sldLayoutMkLst>
          <pc:spChg chg="mod">
            <ac:chgData name="Nambiar, Abhishek Ramachandran" userId="42b7c44c-6f2b-4800-85c6-ddec5dee5238" providerId="ADAL" clId="{1EA801AA-1283-4B47-A112-F6CFF5B2105A}" dt="2023-03-25T20:45:27.816" v="1430" actId="6549"/>
            <ac:spMkLst>
              <pc:docMk/>
              <pc:sldMasterMk cId="3595336832" sldId="2147483708"/>
              <pc:sldLayoutMk cId="4186258001" sldId="2147483722"/>
              <ac:spMk id="21" creationId="{14A543BD-A296-7346-B649-5BA64898AF2C}"/>
            </ac:spMkLst>
          </pc:spChg>
          <pc:picChg chg="del">
            <ac:chgData name="Nambiar, Abhishek Ramachandran" userId="42b7c44c-6f2b-4800-85c6-ddec5dee5238" providerId="ADAL" clId="{1EA801AA-1283-4B47-A112-F6CFF5B2105A}" dt="2023-03-25T20:47:08.443" v="1440" actId="478"/>
            <ac:picMkLst>
              <pc:docMk/>
              <pc:sldMasterMk cId="3595336832" sldId="2147483708"/>
              <pc:sldLayoutMk cId="4186258001" sldId="2147483722"/>
              <ac:picMk id="12" creationId="{4359FEF9-D255-3C44-8EAE-75B5D68A78B1}"/>
            </ac:picMkLst>
          </pc:picChg>
          <pc:picChg chg="add del">
            <ac:chgData name="Nambiar, Abhishek Ramachandran" userId="42b7c44c-6f2b-4800-85c6-ddec5dee5238" providerId="ADAL" clId="{1EA801AA-1283-4B47-A112-F6CFF5B2105A}" dt="2023-03-25T20:45:31.892" v="1433" actId="478"/>
            <ac:picMkLst>
              <pc:docMk/>
              <pc:sldMasterMk cId="3595336832" sldId="2147483708"/>
              <pc:sldLayoutMk cId="4186258001" sldId="2147483722"/>
              <ac:picMk id="29" creationId="{6C3B8210-1510-C644-9CE9-0E6E1BA9961F}"/>
            </ac:picMkLst>
          </pc:picChg>
        </pc:sldLayoutChg>
        <pc:sldLayoutChg chg="delSp mod">
          <pc:chgData name="Nambiar, Abhishek Ramachandran" userId="42b7c44c-6f2b-4800-85c6-ddec5dee5238" providerId="ADAL" clId="{1EA801AA-1283-4B47-A112-F6CFF5B2105A}" dt="2023-03-25T20:47:10.725" v="1441" actId="478"/>
          <pc:sldLayoutMkLst>
            <pc:docMk/>
            <pc:sldMasterMk cId="3595336832" sldId="2147483708"/>
            <pc:sldLayoutMk cId="2707393526" sldId="2147483723"/>
          </pc:sldLayoutMkLst>
          <pc:picChg chg="del">
            <ac:chgData name="Nambiar, Abhishek Ramachandran" userId="42b7c44c-6f2b-4800-85c6-ddec5dee5238" providerId="ADAL" clId="{1EA801AA-1283-4B47-A112-F6CFF5B2105A}" dt="2023-03-25T20:47:10.725" v="1441" actId="478"/>
            <ac:picMkLst>
              <pc:docMk/>
              <pc:sldMasterMk cId="3595336832" sldId="2147483708"/>
              <pc:sldLayoutMk cId="2707393526" sldId="2147483723"/>
              <ac:picMk id="12" creationId="{5E605B16-02C1-2745-862C-3DA92BDFFF7E}"/>
            </ac:picMkLst>
          </pc:picChg>
        </pc:sldLayoutChg>
        <pc:sldLayoutChg chg="delSp mod">
          <pc:chgData name="Nambiar, Abhishek Ramachandran" userId="42b7c44c-6f2b-4800-85c6-ddec5dee5238" providerId="ADAL" clId="{1EA801AA-1283-4B47-A112-F6CFF5B2105A}" dt="2023-03-25T20:47:13.221" v="1442" actId="478"/>
          <pc:sldLayoutMkLst>
            <pc:docMk/>
            <pc:sldMasterMk cId="3595336832" sldId="2147483708"/>
            <pc:sldLayoutMk cId="69532377" sldId="2147483724"/>
          </pc:sldLayoutMkLst>
          <pc:picChg chg="del">
            <ac:chgData name="Nambiar, Abhishek Ramachandran" userId="42b7c44c-6f2b-4800-85c6-ddec5dee5238" providerId="ADAL" clId="{1EA801AA-1283-4B47-A112-F6CFF5B2105A}" dt="2023-03-25T20:47:13.221" v="1442" actId="478"/>
            <ac:picMkLst>
              <pc:docMk/>
              <pc:sldMasterMk cId="3595336832" sldId="2147483708"/>
              <pc:sldLayoutMk cId="69532377" sldId="2147483724"/>
              <ac:picMk id="10" creationId="{3690148A-538F-0249-B171-CEB854271033}"/>
            </ac:picMkLst>
          </pc:picChg>
        </pc:sldLayoutChg>
        <pc:sldLayoutChg chg="addSp delSp modSp mod">
          <pc:chgData name="Nambiar, Abhishek Ramachandran" userId="42b7c44c-6f2b-4800-85c6-ddec5dee5238" providerId="ADAL" clId="{1EA801AA-1283-4B47-A112-F6CFF5B2105A}" dt="2023-03-25T20:44:54.113" v="1417" actId="478"/>
          <pc:sldLayoutMkLst>
            <pc:docMk/>
            <pc:sldMasterMk cId="3595336832" sldId="2147483708"/>
            <pc:sldLayoutMk cId="574188406" sldId="2147483725"/>
          </pc:sldLayoutMkLst>
          <pc:spChg chg="add del mod">
            <ac:chgData name="Nambiar, Abhishek Ramachandran" userId="42b7c44c-6f2b-4800-85c6-ddec5dee5238" providerId="ADAL" clId="{1EA801AA-1283-4B47-A112-F6CFF5B2105A}" dt="2023-03-25T20:44:24.389" v="1415"/>
            <ac:spMkLst>
              <pc:docMk/>
              <pc:sldMasterMk cId="3595336832" sldId="2147483708"/>
              <pc:sldLayoutMk cId="574188406" sldId="2147483725"/>
              <ac:spMk id="2" creationId="{0384C247-BCC5-42F7-959F-483FBEBF70D8}"/>
            </ac:spMkLst>
          </pc:spChg>
          <pc:spChg chg="del">
            <ac:chgData name="Nambiar, Abhishek Ramachandran" userId="42b7c44c-6f2b-4800-85c6-ddec5dee5238" providerId="ADAL" clId="{1EA801AA-1283-4B47-A112-F6CFF5B2105A}" dt="2023-03-25T20:44:24.389" v="1415"/>
            <ac:spMkLst>
              <pc:docMk/>
              <pc:sldMasterMk cId="3595336832" sldId="2147483708"/>
              <pc:sldLayoutMk cId="574188406" sldId="2147483725"/>
              <ac:spMk id="19" creationId="{AAF94E19-ED71-7845-B4E1-5D3EA4F2593F}"/>
            </ac:spMkLst>
          </pc:spChg>
          <pc:spChg chg="del">
            <ac:chgData name="Nambiar, Abhishek Ramachandran" userId="42b7c44c-6f2b-4800-85c6-ddec5dee5238" providerId="ADAL" clId="{1EA801AA-1283-4B47-A112-F6CFF5B2105A}" dt="2023-03-25T20:44:24.389" v="1415"/>
            <ac:spMkLst>
              <pc:docMk/>
              <pc:sldMasterMk cId="3595336832" sldId="2147483708"/>
              <pc:sldLayoutMk cId="574188406" sldId="2147483725"/>
              <ac:spMk id="21" creationId="{14A543BD-A296-7346-B649-5BA64898AF2C}"/>
            </ac:spMkLst>
          </pc:spChg>
          <pc:cxnChg chg="del">
            <ac:chgData name="Nambiar, Abhishek Ramachandran" userId="42b7c44c-6f2b-4800-85c6-ddec5dee5238" providerId="ADAL" clId="{1EA801AA-1283-4B47-A112-F6CFF5B2105A}" dt="2023-03-25T20:44:54.113" v="1417" actId="478"/>
            <ac:cxnSpMkLst>
              <pc:docMk/>
              <pc:sldMasterMk cId="3595336832" sldId="2147483708"/>
              <pc:sldLayoutMk cId="574188406" sldId="2147483725"/>
              <ac:cxnSpMk id="22" creationId="{6E05FCF8-5823-9D4D-B7F3-412E5BDD4E01}"/>
            </ac:cxnSpMkLst>
          </pc:cxnChg>
        </pc:sldLayoutChg>
        <pc:sldLayoutChg chg="delSp mod">
          <pc:chgData name="Nambiar, Abhishek Ramachandran" userId="42b7c44c-6f2b-4800-85c6-ddec5dee5238" providerId="ADAL" clId="{1EA801AA-1283-4B47-A112-F6CFF5B2105A}" dt="2023-03-25T20:47:15.203" v="1443" actId="478"/>
          <pc:sldLayoutMkLst>
            <pc:docMk/>
            <pc:sldMasterMk cId="3595336832" sldId="2147483708"/>
            <pc:sldLayoutMk cId="1587062976" sldId="2147483726"/>
          </pc:sldLayoutMkLst>
          <pc:picChg chg="del">
            <ac:chgData name="Nambiar, Abhishek Ramachandran" userId="42b7c44c-6f2b-4800-85c6-ddec5dee5238" providerId="ADAL" clId="{1EA801AA-1283-4B47-A112-F6CFF5B2105A}" dt="2023-03-25T20:47:15.203" v="1443" actId="478"/>
            <ac:picMkLst>
              <pc:docMk/>
              <pc:sldMasterMk cId="3595336832" sldId="2147483708"/>
              <pc:sldLayoutMk cId="1587062976" sldId="2147483726"/>
              <ac:picMk id="11" creationId="{0ADFC752-222C-A74C-966F-968C47EBAA1E}"/>
            </ac:picMkLst>
          </pc:picChg>
        </pc:sldLayoutChg>
      </pc:sldMasterChg>
      <pc:sldMasterChg chg="addSldLayout delSldLayout">
        <pc:chgData name="Nambiar, Abhishek Ramachandran" userId="42b7c44c-6f2b-4800-85c6-ddec5dee5238" providerId="ADAL" clId="{1EA801AA-1283-4B47-A112-F6CFF5B2105A}" dt="2023-03-19T00:16:44.521" v="130" actId="47"/>
        <pc:sldMasterMkLst>
          <pc:docMk/>
          <pc:sldMasterMk cId="3595336832" sldId="2147483728"/>
        </pc:sldMasterMkLst>
        <pc:sldLayoutChg chg="del">
          <pc:chgData name="Nambiar, Abhishek Ramachandran" userId="42b7c44c-6f2b-4800-85c6-ddec5dee5238" providerId="ADAL" clId="{1EA801AA-1283-4B47-A112-F6CFF5B2105A}" dt="2023-03-19T00:08:06.863" v="70" actId="47"/>
          <pc:sldLayoutMkLst>
            <pc:docMk/>
            <pc:sldMasterMk cId="3595336832" sldId="2147483728"/>
            <pc:sldLayoutMk cId="3343085712" sldId="2147483727"/>
          </pc:sldLayoutMkLst>
        </pc:sldLayoutChg>
        <pc:sldLayoutChg chg="add del">
          <pc:chgData name="Nambiar, Abhishek Ramachandran" userId="42b7c44c-6f2b-4800-85c6-ddec5dee5238" providerId="ADAL" clId="{1EA801AA-1283-4B47-A112-F6CFF5B2105A}" dt="2023-03-19T00:16:44.521" v="130" actId="47"/>
          <pc:sldLayoutMkLst>
            <pc:docMk/>
            <pc:sldMasterMk cId="3595336832" sldId="2147483708"/>
            <pc:sldLayoutMk cId="769759733" sldId="2147483736"/>
          </pc:sldLayoutMkLst>
        </pc:sldLayoutChg>
      </pc:sldMasterChg>
    </pc:docChg>
  </pc:docChgLst>
  <pc:docChgLst>
    <pc:chgData name="Tvisha Goswami" userId="8s077UDTfCyTmdzxtiKH3IddjOe0ZR8rNnLDxQoYTos=" providerId="None" clId="Web-{FD1E38D8-AFB1-4C01-86A5-C9A0AB40E169}"/>
    <pc:docChg chg="modSld">
      <pc:chgData name="Tvisha Goswami" userId="8s077UDTfCyTmdzxtiKH3IddjOe0ZR8rNnLDxQoYTos=" providerId="None" clId="Web-{FD1E38D8-AFB1-4C01-86A5-C9A0AB40E169}" dt="2023-03-02T01:39:14.008" v="0"/>
      <pc:docMkLst>
        <pc:docMk/>
      </pc:docMkLst>
      <pc:sldChg chg="delSp modSp">
        <pc:chgData name="Tvisha Goswami" userId="8s077UDTfCyTmdzxtiKH3IddjOe0ZR8rNnLDxQoYTos=" providerId="None" clId="Web-{FD1E38D8-AFB1-4C01-86A5-C9A0AB40E169}" dt="2023-03-02T01:39:14.008" v="0"/>
        <pc:sldMkLst>
          <pc:docMk/>
          <pc:sldMk cId="3176874311" sldId="268"/>
        </pc:sldMkLst>
        <pc:cxnChg chg="del mod">
          <ac:chgData name="Tvisha Goswami" userId="8s077UDTfCyTmdzxtiKH3IddjOe0ZR8rNnLDxQoYTos=" providerId="None" clId="Web-{FD1E38D8-AFB1-4C01-86A5-C9A0AB40E169}" dt="2023-03-02T01:39:14.008" v="0"/>
          <ac:cxnSpMkLst>
            <pc:docMk/>
            <pc:sldMk cId="3176874311" sldId="268"/>
            <ac:cxnSpMk id="15" creationId="{43D939C7-913E-E8AE-22E6-05780B7677C4}"/>
          </ac:cxnSpMkLst>
        </pc:cxnChg>
      </pc:sldChg>
    </pc:docChg>
  </pc:docChgLst>
  <pc:docChgLst>
    <pc:chgData name="Niyathi Aiella" userId="eKzU26yINrlDWc62a15ZiaZpumXRVglwrXr+PfO1e1A=" providerId="None" clId="Web-{6D1B1202-5DDF-49A9-BA26-ECA76965FADC}"/>
    <pc:docChg chg="addSld modSld sldOrd">
      <pc:chgData name="Niyathi Aiella" userId="eKzU26yINrlDWc62a15ZiaZpumXRVglwrXr+PfO1e1A=" providerId="None" clId="Web-{6D1B1202-5DDF-49A9-BA26-ECA76965FADC}" dt="2023-01-26T16:37:52.708" v="37" actId="1076"/>
      <pc:docMkLst>
        <pc:docMk/>
      </pc:docMkLst>
      <pc:sldChg chg="addSp delSp modSp new ord">
        <pc:chgData name="Niyathi Aiella" userId="eKzU26yINrlDWc62a15ZiaZpumXRVglwrXr+PfO1e1A=" providerId="None" clId="Web-{6D1B1202-5DDF-49A9-BA26-ECA76965FADC}" dt="2023-01-26T16:31:07.806" v="13" actId="20577"/>
        <pc:sldMkLst>
          <pc:docMk/>
          <pc:sldMk cId="2059378199" sldId="270"/>
        </pc:sldMkLst>
        <pc:spChg chg="mod">
          <ac:chgData name="Niyathi Aiella" userId="eKzU26yINrlDWc62a15ZiaZpumXRVglwrXr+PfO1e1A=" providerId="None" clId="Web-{6D1B1202-5DDF-49A9-BA26-ECA76965FADC}" dt="2023-01-26T16:31:07.806" v="13" actId="20577"/>
          <ac:spMkLst>
            <pc:docMk/>
            <pc:sldMk cId="2059378199" sldId="270"/>
            <ac:spMk id="2" creationId="{F79774C5-2179-5442-16A9-88E5F689743E}"/>
          </ac:spMkLst>
        </pc:spChg>
        <pc:spChg chg="del">
          <ac:chgData name="Niyathi Aiella" userId="eKzU26yINrlDWc62a15ZiaZpumXRVglwrXr+PfO1e1A=" providerId="None" clId="Web-{6D1B1202-5DDF-49A9-BA26-ECA76965FADC}" dt="2023-01-26T16:30:33.838" v="3"/>
          <ac:spMkLst>
            <pc:docMk/>
            <pc:sldMk cId="2059378199" sldId="270"/>
            <ac:spMk id="3" creationId="{0D990117-071E-1171-3DE9-F8A461A2B299}"/>
          </ac:spMkLst>
        </pc:spChg>
        <pc:picChg chg="add mod">
          <ac:chgData name="Niyathi Aiella" userId="eKzU26yINrlDWc62a15ZiaZpumXRVglwrXr+PfO1e1A=" providerId="None" clId="Web-{6D1B1202-5DDF-49A9-BA26-ECA76965FADC}" dt="2023-01-26T16:30:57.431" v="9" actId="1076"/>
          <ac:picMkLst>
            <pc:docMk/>
            <pc:sldMk cId="2059378199" sldId="270"/>
            <ac:picMk id="6" creationId="{04DF9AC4-944D-7A37-A436-2973C45D39CC}"/>
          </ac:picMkLst>
        </pc:picChg>
      </pc:sldChg>
      <pc:sldChg chg="addSp modSp add ord replId">
        <pc:chgData name="Niyathi Aiella" userId="eKzU26yINrlDWc62a15ZiaZpumXRVglwrXr+PfO1e1A=" providerId="None" clId="Web-{6D1B1202-5DDF-49A9-BA26-ECA76965FADC}" dt="2023-01-26T16:37:52.708" v="37" actId="1076"/>
        <pc:sldMkLst>
          <pc:docMk/>
          <pc:sldMk cId="288374300" sldId="271"/>
        </pc:sldMkLst>
        <pc:spChg chg="mod">
          <ac:chgData name="Niyathi Aiella" userId="eKzU26yINrlDWc62a15ZiaZpumXRVglwrXr+PfO1e1A=" providerId="None" clId="Web-{6D1B1202-5DDF-49A9-BA26-ECA76965FADC}" dt="2023-01-26T16:31:46.868" v="19" actId="20577"/>
          <ac:spMkLst>
            <pc:docMk/>
            <pc:sldMk cId="288374300" sldId="271"/>
            <ac:spMk id="2" creationId="{A0290C7C-3595-0F16-73FD-57B53904664F}"/>
          </ac:spMkLst>
        </pc:spChg>
        <pc:spChg chg="add mod">
          <ac:chgData name="Niyathi Aiella" userId="eKzU26yINrlDWc62a15ZiaZpumXRVglwrXr+PfO1e1A=" providerId="None" clId="Web-{6D1B1202-5DDF-49A9-BA26-ECA76965FADC}" dt="2023-01-26T16:35:57.428" v="26" actId="14100"/>
          <ac:spMkLst>
            <pc:docMk/>
            <pc:sldMk cId="288374300" sldId="271"/>
            <ac:spMk id="6" creationId="{ED3DB555-154D-4BFA-6DAA-015A64EE4F90}"/>
          </ac:spMkLst>
        </pc:spChg>
        <pc:spChg chg="add mod">
          <ac:chgData name="Niyathi Aiella" userId="eKzU26yINrlDWc62a15ZiaZpumXRVglwrXr+PfO1e1A=" providerId="None" clId="Web-{6D1B1202-5DDF-49A9-BA26-ECA76965FADC}" dt="2023-01-26T16:37:43.958" v="35" actId="1076"/>
          <ac:spMkLst>
            <pc:docMk/>
            <pc:sldMk cId="288374300" sldId="271"/>
            <ac:spMk id="8" creationId="{10976752-AF89-595C-48CC-31635C5116CA}"/>
          </ac:spMkLst>
        </pc:spChg>
        <pc:picChg chg="add mod">
          <ac:chgData name="Niyathi Aiella" userId="eKzU26yINrlDWc62a15ZiaZpumXRVglwrXr+PfO1e1A=" providerId="None" clId="Web-{6D1B1202-5DDF-49A9-BA26-ECA76965FADC}" dt="2023-01-26T16:36:00.475" v="27" actId="1076"/>
          <ac:picMkLst>
            <pc:docMk/>
            <pc:sldMk cId="288374300" sldId="271"/>
            <ac:picMk id="3" creationId="{3FCFA8BA-FF1B-0FCE-7AD2-B8B1443CBF59}"/>
          </ac:picMkLst>
        </pc:picChg>
        <pc:picChg chg="add mod">
          <ac:chgData name="Niyathi Aiella" userId="eKzU26yINrlDWc62a15ZiaZpumXRVglwrXr+PfO1e1A=" providerId="None" clId="Web-{6D1B1202-5DDF-49A9-BA26-ECA76965FADC}" dt="2023-01-26T16:37:52.708" v="37" actId="1076"/>
          <ac:picMkLst>
            <pc:docMk/>
            <pc:sldMk cId="288374300" sldId="271"/>
            <ac:picMk id="7" creationId="{751292BA-A156-DE00-4FFF-06CE09B4B045}"/>
          </ac:picMkLst>
        </pc:picChg>
      </pc:sldChg>
    </pc:docChg>
  </pc:docChgLst>
  <pc:docChgLst>
    <pc:chgData name="Guest User" userId="S::urn:spo:anon#33cc4dbac6ed6d4aed9af3905e2c65ad4e04c9b2119f2a9347cd52770cff0aa2::" providerId="AD" clId="Web-{F8912797-3801-4CF5-4DDA-BB087CD85ADC}"/>
    <pc:docChg chg="delSld">
      <pc:chgData name="Guest User" userId="S::urn:spo:anon#33cc4dbac6ed6d4aed9af3905e2c65ad4e04c9b2119f2a9347cd52770cff0aa2::" providerId="AD" clId="Web-{F8912797-3801-4CF5-4DDA-BB087CD85ADC}" dt="2023-03-19T00:24:54.229" v="0"/>
      <pc:docMkLst>
        <pc:docMk/>
      </pc:docMkLst>
      <pc:sldChg chg="del">
        <pc:chgData name="Guest User" userId="S::urn:spo:anon#33cc4dbac6ed6d4aed9af3905e2c65ad4e04c9b2119f2a9347cd52770cff0aa2::" providerId="AD" clId="Web-{F8912797-3801-4CF5-4DDA-BB087CD85ADC}" dt="2023-03-19T00:24:54.229" v="0"/>
        <pc:sldMkLst>
          <pc:docMk/>
          <pc:sldMk cId="1173356867" sldId="299"/>
        </pc:sldMkLst>
      </pc:sldChg>
    </pc:docChg>
  </pc:docChgLst>
  <pc:docChgLst>
    <pc:chgData name="Niyathi Aiella" userId="eKzU26yINrlDWc62a15ZiaZpumXRVglwrXr+PfO1e1A=" providerId="None" clId="Web-{A971AE39-754E-4DE7-A98A-7C86B24B63D0}"/>
    <pc:docChg chg="modSld">
      <pc:chgData name="Niyathi Aiella" userId="eKzU26yINrlDWc62a15ZiaZpumXRVglwrXr+PfO1e1A=" providerId="None" clId="Web-{A971AE39-754E-4DE7-A98A-7C86B24B63D0}" dt="2023-01-25T23:25:40.172" v="23"/>
      <pc:docMkLst>
        <pc:docMk/>
      </pc:docMkLst>
      <pc:sldChg chg="addSp delSp modSp">
        <pc:chgData name="Niyathi Aiella" userId="eKzU26yINrlDWc62a15ZiaZpumXRVglwrXr+PfO1e1A=" providerId="None" clId="Web-{A971AE39-754E-4DE7-A98A-7C86B24B63D0}" dt="2023-01-25T23:25:40.172" v="23"/>
        <pc:sldMkLst>
          <pc:docMk/>
          <pc:sldMk cId="604482168" sldId="260"/>
        </pc:sldMkLst>
        <pc:spChg chg="del">
          <ac:chgData name="Niyathi Aiella" userId="eKzU26yINrlDWc62a15ZiaZpumXRVglwrXr+PfO1e1A=" providerId="None" clId="Web-{A971AE39-754E-4DE7-A98A-7C86B24B63D0}" dt="2023-01-25T23:08:23.004" v="2"/>
          <ac:spMkLst>
            <pc:docMk/>
            <pc:sldMk cId="604482168" sldId="260"/>
            <ac:spMk id="2" creationId="{743B5515-37CF-1841-9F7A-6E8E043F7E78}"/>
          </ac:spMkLst>
        </pc:spChg>
        <pc:spChg chg="del">
          <ac:chgData name="Niyathi Aiella" userId="eKzU26yINrlDWc62a15ZiaZpumXRVglwrXr+PfO1e1A=" providerId="None" clId="Web-{A971AE39-754E-4DE7-A98A-7C86B24B63D0}" dt="2023-01-25T23:07:44.331" v="0"/>
          <ac:spMkLst>
            <pc:docMk/>
            <pc:sldMk cId="604482168" sldId="260"/>
            <ac:spMk id="3" creationId="{4CB3860C-DEA2-CF4C-B2AF-2713BED0B87E}"/>
          </ac:spMkLst>
        </pc:spChg>
        <pc:spChg chg="add del mod">
          <ac:chgData name="Niyathi Aiella" userId="eKzU26yINrlDWc62a15ZiaZpumXRVglwrXr+PfO1e1A=" providerId="None" clId="Web-{A971AE39-754E-4DE7-A98A-7C86B24B63D0}" dt="2023-01-25T23:08:20.363" v="1"/>
          <ac:spMkLst>
            <pc:docMk/>
            <pc:sldMk cId="604482168" sldId="260"/>
            <ac:spMk id="7" creationId="{C5588CC8-4B60-8234-A3A0-24505591F4CA}"/>
          </ac:spMkLst>
        </pc:spChg>
        <pc:spChg chg="add del mod">
          <ac:chgData name="Niyathi Aiella" userId="eKzU26yINrlDWc62a15ZiaZpumXRVglwrXr+PfO1e1A=" providerId="None" clId="Web-{A971AE39-754E-4DE7-A98A-7C86B24B63D0}" dt="2023-01-25T23:08:37.364" v="7"/>
          <ac:spMkLst>
            <pc:docMk/>
            <pc:sldMk cId="604482168" sldId="260"/>
            <ac:spMk id="10" creationId="{0278599B-564C-05DE-3688-3ECE40B30139}"/>
          </ac:spMkLst>
        </pc:spChg>
        <pc:spChg chg="add del mod">
          <ac:chgData name="Niyathi Aiella" userId="eKzU26yINrlDWc62a15ZiaZpumXRVglwrXr+PfO1e1A=" providerId="None" clId="Web-{A971AE39-754E-4DE7-A98A-7C86B24B63D0}" dt="2023-01-25T23:08:55.848" v="9"/>
          <ac:spMkLst>
            <pc:docMk/>
            <pc:sldMk cId="604482168" sldId="260"/>
            <ac:spMk id="13" creationId="{4CAEAA32-042F-67AC-F532-FED2C8FD5B65}"/>
          </ac:spMkLst>
        </pc:spChg>
        <pc:spChg chg="add del mod">
          <ac:chgData name="Niyathi Aiella" userId="eKzU26yINrlDWc62a15ZiaZpumXRVglwrXr+PfO1e1A=" providerId="None" clId="Web-{A971AE39-754E-4DE7-A98A-7C86B24B63D0}" dt="2023-01-25T23:25:11.656" v="19"/>
          <ac:spMkLst>
            <pc:docMk/>
            <pc:sldMk cId="604482168" sldId="260"/>
            <ac:spMk id="16" creationId="{D14FADB3-1F15-2F3D-D53F-D7CD2F0362C9}"/>
          </ac:spMkLst>
        </pc:spChg>
        <pc:spChg chg="add mod">
          <ac:chgData name="Niyathi Aiella" userId="eKzU26yINrlDWc62a15ZiaZpumXRVglwrXr+PfO1e1A=" providerId="None" clId="Web-{A971AE39-754E-4DE7-A98A-7C86B24B63D0}" dt="2023-01-25T23:25:40.172" v="23"/>
          <ac:spMkLst>
            <pc:docMk/>
            <pc:sldMk cId="604482168" sldId="260"/>
            <ac:spMk id="19" creationId="{AA1870DE-030C-E255-A6F8-21F75B8726BC}"/>
          </ac:spMkLst>
        </pc:spChg>
        <pc:picChg chg="add del mod ord modCrop">
          <ac:chgData name="Niyathi Aiella" userId="eKzU26yINrlDWc62a15ZiaZpumXRVglwrXr+PfO1e1A=" providerId="None" clId="Web-{A971AE39-754E-4DE7-A98A-7C86B24B63D0}" dt="2023-01-25T23:08:33.879" v="6"/>
          <ac:picMkLst>
            <pc:docMk/>
            <pc:sldMk cId="604482168" sldId="260"/>
            <ac:picMk id="8" creationId="{47264A7B-736B-C271-810D-E573B63206B9}"/>
          </ac:picMkLst>
        </pc:picChg>
        <pc:picChg chg="add del mod ord modCrop">
          <ac:chgData name="Niyathi Aiella" userId="eKzU26yINrlDWc62a15ZiaZpumXRVglwrXr+PfO1e1A=" providerId="None" clId="Web-{A971AE39-754E-4DE7-A98A-7C86B24B63D0}" dt="2023-01-25T23:08:40.082" v="8"/>
          <ac:picMkLst>
            <pc:docMk/>
            <pc:sldMk cId="604482168" sldId="260"/>
            <ac:picMk id="11" creationId="{2E873C35-9421-5A1B-3065-4CD3D62BDCB6}"/>
          </ac:picMkLst>
        </pc:picChg>
        <pc:picChg chg="add del mod ord modCrop">
          <ac:chgData name="Niyathi Aiella" userId="eKzU26yINrlDWc62a15ZiaZpumXRVglwrXr+PfO1e1A=" providerId="None" clId="Web-{A971AE39-754E-4DE7-A98A-7C86B24B63D0}" dt="2023-01-25T23:10:23.538" v="18"/>
          <ac:picMkLst>
            <pc:docMk/>
            <pc:sldMk cId="604482168" sldId="260"/>
            <ac:picMk id="14" creationId="{A2BE4415-82DC-5DE2-FFCD-47CEF1118D9B}"/>
          </ac:picMkLst>
        </pc:picChg>
        <pc:picChg chg="add del mod ord modCrop">
          <ac:chgData name="Niyathi Aiella" userId="eKzU26yINrlDWc62a15ZiaZpumXRVglwrXr+PfO1e1A=" providerId="None" clId="Web-{A971AE39-754E-4DE7-A98A-7C86B24B63D0}" dt="2023-01-25T23:25:40.172" v="23"/>
          <ac:picMkLst>
            <pc:docMk/>
            <pc:sldMk cId="604482168" sldId="260"/>
            <ac:picMk id="17" creationId="{A2652DBA-5695-81ED-623D-66C1466D22E7}"/>
          </ac:picMkLst>
        </pc:picChg>
      </pc:sldChg>
    </pc:docChg>
  </pc:docChgLst>
  <pc:docChgLst>
    <pc:chgData name="Niyathi Aiella" userId="eKzU26yINrlDWc62a15ZiaZpumXRVglwrXr+PfO1e1A=" providerId="None" clId="Web-{1783568B-7CB9-4E28-8480-EE4CB003029E}"/>
    <pc:docChg chg="addSld modSld sldOrd">
      <pc:chgData name="Niyathi Aiella" userId="eKzU26yINrlDWc62a15ZiaZpumXRVglwrXr+PfO1e1A=" providerId="None" clId="Web-{1783568B-7CB9-4E28-8480-EE4CB003029E}" dt="2023-01-29T20:26:56.410" v="749"/>
      <pc:docMkLst>
        <pc:docMk/>
      </pc:docMkLst>
      <pc:sldChg chg="ord">
        <pc:chgData name="Niyathi Aiella" userId="eKzU26yINrlDWc62a15ZiaZpumXRVglwrXr+PfO1e1A=" providerId="None" clId="Web-{1783568B-7CB9-4E28-8480-EE4CB003029E}" dt="2023-01-29T20:17:47.738" v="731"/>
        <pc:sldMkLst>
          <pc:docMk/>
          <pc:sldMk cId="3368769017" sldId="272"/>
        </pc:sldMkLst>
      </pc:sldChg>
      <pc:sldChg chg="modSp">
        <pc:chgData name="Niyathi Aiella" userId="eKzU26yINrlDWc62a15ZiaZpumXRVglwrXr+PfO1e1A=" providerId="None" clId="Web-{1783568B-7CB9-4E28-8480-EE4CB003029E}" dt="2023-01-29T20:07:45.020" v="7" actId="20577"/>
        <pc:sldMkLst>
          <pc:docMk/>
          <pc:sldMk cId="4154585923" sldId="276"/>
        </pc:sldMkLst>
        <pc:spChg chg="mod">
          <ac:chgData name="Niyathi Aiella" userId="eKzU26yINrlDWc62a15ZiaZpumXRVglwrXr+PfO1e1A=" providerId="None" clId="Web-{1783568B-7CB9-4E28-8480-EE4CB003029E}" dt="2023-01-29T20:07:45.020" v="7" actId="20577"/>
          <ac:spMkLst>
            <pc:docMk/>
            <pc:sldMk cId="4154585923" sldId="276"/>
            <ac:spMk id="3" creationId="{913704E1-5F5D-B1DB-B27F-865050335F78}"/>
          </ac:spMkLst>
        </pc:spChg>
      </pc:sldChg>
      <pc:sldChg chg="modSp add ord replId">
        <pc:chgData name="Niyathi Aiella" userId="eKzU26yINrlDWc62a15ZiaZpumXRVglwrXr+PfO1e1A=" providerId="None" clId="Web-{1783568B-7CB9-4E28-8480-EE4CB003029E}" dt="2023-01-29T20:26:56.410" v="749"/>
        <pc:sldMkLst>
          <pc:docMk/>
          <pc:sldMk cId="4258931131" sldId="278"/>
        </pc:sldMkLst>
        <pc:spChg chg="mod">
          <ac:chgData name="Niyathi Aiella" userId="eKzU26yINrlDWc62a15ZiaZpumXRVglwrXr+PfO1e1A=" providerId="None" clId="Web-{1783568B-7CB9-4E28-8480-EE4CB003029E}" dt="2023-01-29T20:09:51.695" v="141" actId="20577"/>
          <ac:spMkLst>
            <pc:docMk/>
            <pc:sldMk cId="4258931131" sldId="278"/>
            <ac:spMk id="3" creationId="{7BDE0F95-1090-EFD8-64F6-8CECCBEBBDDA}"/>
          </ac:spMkLst>
        </pc:spChg>
        <pc:spChg chg="mod">
          <ac:chgData name="Niyathi Aiella" userId="eKzU26yINrlDWc62a15ZiaZpumXRVglwrXr+PfO1e1A=" providerId="None" clId="Web-{1783568B-7CB9-4E28-8480-EE4CB003029E}" dt="2023-01-29T20:11:21.120" v="192" actId="20577"/>
          <ac:spMkLst>
            <pc:docMk/>
            <pc:sldMk cId="4258931131" sldId="278"/>
            <ac:spMk id="7" creationId="{D4EFA1C8-A2E6-454B-6C4A-46CDCC0E9EDA}"/>
          </ac:spMkLst>
        </pc:spChg>
        <pc:graphicFrameChg chg="mod modGraphic">
          <ac:chgData name="Niyathi Aiella" userId="eKzU26yINrlDWc62a15ZiaZpumXRVglwrXr+PfO1e1A=" providerId="None" clId="Web-{1783568B-7CB9-4E28-8480-EE4CB003029E}" dt="2023-01-29T20:26:56.410" v="749"/>
          <ac:graphicFrameMkLst>
            <pc:docMk/>
            <pc:sldMk cId="4258931131" sldId="278"/>
            <ac:graphicFrameMk id="6" creationId="{9D995E87-2CA9-4B6F-170A-3DF73D4C299A}"/>
          </ac:graphicFrameMkLst>
        </pc:graphicFrameChg>
      </pc:sldChg>
    </pc:docChg>
  </pc:docChgLst>
  <pc:docChgLst>
    <pc:chgData name="Niyathi Aiella" clId="Web-{A4673373-F7B1-464E-8851-4ED158AAA199}"/>
    <pc:docChg chg="delSld">
      <pc:chgData name="Niyathi Aiella" userId="" providerId="" clId="Web-{A4673373-F7B1-464E-8851-4ED158AAA199}" dt="2023-03-30T18:44:45.493" v="0"/>
      <pc:docMkLst>
        <pc:docMk/>
      </pc:docMkLst>
      <pc:sldChg chg="del">
        <pc:chgData name="Niyathi Aiella" userId="" providerId="" clId="Web-{A4673373-F7B1-464E-8851-4ED158AAA199}" dt="2023-03-30T18:44:45.493" v="0"/>
        <pc:sldMkLst>
          <pc:docMk/>
          <pc:sldMk cId="3623823879" sldId="258"/>
        </pc:sldMkLst>
      </pc:sldChg>
    </pc:docChg>
  </pc:docChgLst>
  <pc:docChgLst>
    <pc:chgData name="Niyathi Aiella" userId="eKzU26yINrlDWc62a15ZiaZpumXRVglwrXr+PfO1e1A=" providerId="None" clId="Web-{56B863B4-8DF5-40D9-AC89-8CC0058B5737}"/>
    <pc:docChg chg="delSld modSld">
      <pc:chgData name="Niyathi Aiella" userId="eKzU26yINrlDWc62a15ZiaZpumXRVglwrXr+PfO1e1A=" providerId="None" clId="Web-{56B863B4-8DF5-40D9-AC89-8CC0058B5737}" dt="2023-03-03T04:10:37.832" v="79"/>
      <pc:docMkLst>
        <pc:docMk/>
      </pc:docMkLst>
      <pc:sldChg chg="modSp">
        <pc:chgData name="Niyathi Aiella" userId="eKzU26yINrlDWc62a15ZiaZpumXRVglwrXr+PfO1e1A=" providerId="None" clId="Web-{56B863B4-8DF5-40D9-AC89-8CC0058B5737}" dt="2023-03-03T02:31:06.553" v="76" actId="14100"/>
        <pc:sldMkLst>
          <pc:docMk/>
          <pc:sldMk cId="3176874311" sldId="268"/>
        </pc:sldMkLst>
        <pc:spChg chg="mod">
          <ac:chgData name="Niyathi Aiella" userId="eKzU26yINrlDWc62a15ZiaZpumXRVglwrXr+PfO1e1A=" providerId="None" clId="Web-{56B863B4-8DF5-40D9-AC89-8CC0058B5737}" dt="2023-03-03T02:31:06.553" v="76" actId="14100"/>
          <ac:spMkLst>
            <pc:docMk/>
            <pc:sldMk cId="3176874311" sldId="268"/>
            <ac:spMk id="9" creationId="{241DA6D4-9EC7-A8CA-7A82-33CBF7D5E3C3}"/>
          </ac:spMkLst>
        </pc:spChg>
        <pc:spChg chg="mod">
          <ac:chgData name="Niyathi Aiella" userId="eKzU26yINrlDWc62a15ZiaZpumXRVglwrXr+PfO1e1A=" providerId="None" clId="Web-{56B863B4-8DF5-40D9-AC89-8CC0058B5737}" dt="2023-03-03T00:55:12.681" v="63" actId="20577"/>
          <ac:spMkLst>
            <pc:docMk/>
            <pc:sldMk cId="3176874311" sldId="268"/>
            <ac:spMk id="12" creationId="{2ABEC0D0-B530-28A0-5E3C-CBE727737279}"/>
          </ac:spMkLst>
        </pc:spChg>
        <pc:spChg chg="mod">
          <ac:chgData name="Niyathi Aiella" userId="eKzU26yINrlDWc62a15ZiaZpumXRVglwrXr+PfO1e1A=" providerId="None" clId="Web-{56B863B4-8DF5-40D9-AC89-8CC0058B5737}" dt="2023-03-03T00:53:38.476" v="58" actId="14100"/>
          <ac:spMkLst>
            <pc:docMk/>
            <pc:sldMk cId="3176874311" sldId="268"/>
            <ac:spMk id="16" creationId="{53940C73-0CC0-8340-51DC-2DAFAAEF3C89}"/>
          </ac:spMkLst>
        </pc:spChg>
        <pc:spChg chg="mod">
          <ac:chgData name="Niyathi Aiella" userId="eKzU26yINrlDWc62a15ZiaZpumXRVglwrXr+PfO1e1A=" providerId="None" clId="Web-{56B863B4-8DF5-40D9-AC89-8CC0058B5737}" dt="2023-03-03T00:52:27.271" v="21" actId="14100"/>
          <ac:spMkLst>
            <pc:docMk/>
            <pc:sldMk cId="3176874311" sldId="268"/>
            <ac:spMk id="20" creationId="{B8C27B3A-B803-7326-7B61-10B792860910}"/>
          </ac:spMkLst>
        </pc:spChg>
        <pc:spChg chg="mod">
          <ac:chgData name="Niyathi Aiella" userId="eKzU26yINrlDWc62a15ZiaZpumXRVglwrXr+PfO1e1A=" providerId="None" clId="Web-{56B863B4-8DF5-40D9-AC89-8CC0058B5737}" dt="2023-03-03T02:30:42.880" v="66" actId="20577"/>
          <ac:spMkLst>
            <pc:docMk/>
            <pc:sldMk cId="3176874311" sldId="268"/>
            <ac:spMk id="22" creationId="{25CB2E0C-FE67-FA5F-DFB6-58951BF17367}"/>
          </ac:spMkLst>
        </pc:spChg>
      </pc:sldChg>
      <pc:sldChg chg="del">
        <pc:chgData name="Niyathi Aiella" userId="eKzU26yINrlDWc62a15ZiaZpumXRVglwrXr+PfO1e1A=" providerId="None" clId="Web-{56B863B4-8DF5-40D9-AC89-8CC0058B5737}" dt="2023-03-03T04:10:29.051" v="78"/>
        <pc:sldMkLst>
          <pc:docMk/>
          <pc:sldMk cId="2753269525" sldId="288"/>
        </pc:sldMkLst>
      </pc:sldChg>
      <pc:sldChg chg="del">
        <pc:chgData name="Niyathi Aiella" userId="eKzU26yINrlDWc62a15ZiaZpumXRVglwrXr+PfO1e1A=" providerId="None" clId="Web-{56B863B4-8DF5-40D9-AC89-8CC0058B5737}" dt="2023-03-03T04:10:37.832" v="79"/>
        <pc:sldMkLst>
          <pc:docMk/>
          <pc:sldMk cId="3615752831" sldId="295"/>
        </pc:sldMkLst>
      </pc:sldChg>
      <pc:sldChg chg="del">
        <pc:chgData name="Niyathi Aiella" userId="eKzU26yINrlDWc62a15ZiaZpumXRVglwrXr+PfO1e1A=" providerId="None" clId="Web-{56B863B4-8DF5-40D9-AC89-8CC0058B5737}" dt="2023-03-03T04:10:22.301" v="77"/>
        <pc:sldMkLst>
          <pc:docMk/>
          <pc:sldMk cId="1818083444" sldId="296"/>
        </pc:sldMkLst>
      </pc:sldChg>
    </pc:docChg>
  </pc:docChgLst>
  <pc:docChgLst>
    <pc:chgData name="Niyathi Aiella" userId="eKzU26yINrlDWc62a15ZiaZpumXRVglwrXr+PfO1e1A=" providerId="None" clId="Web-{B4D91D8F-2686-47A8-B726-65375E92DDEF}"/>
    <pc:docChg chg="addSld modSld sldOrd">
      <pc:chgData name="Niyathi Aiella" userId="eKzU26yINrlDWc62a15ZiaZpumXRVglwrXr+PfO1e1A=" providerId="None" clId="Web-{B4D91D8F-2686-47A8-B726-65375E92DDEF}" dt="2023-02-05T04:13:23.276" v="48" actId="20577"/>
      <pc:docMkLst>
        <pc:docMk/>
      </pc:docMkLst>
      <pc:sldChg chg="addSp delSp modSp ord">
        <pc:chgData name="Niyathi Aiella" userId="eKzU26yINrlDWc62a15ZiaZpumXRVglwrXr+PfO1e1A=" providerId="None" clId="Web-{B4D91D8F-2686-47A8-B726-65375E92DDEF}" dt="2023-02-05T03:51:08.214" v="29" actId="20577"/>
        <pc:sldMkLst>
          <pc:docMk/>
          <pc:sldMk cId="1247624758" sldId="281"/>
        </pc:sldMkLst>
        <pc:spChg chg="mod">
          <ac:chgData name="Niyathi Aiella" userId="eKzU26yINrlDWc62a15ZiaZpumXRVglwrXr+PfO1e1A=" providerId="None" clId="Web-{B4D91D8F-2686-47A8-B726-65375E92DDEF}" dt="2023-02-05T03:51:08.214" v="29" actId="20577"/>
          <ac:spMkLst>
            <pc:docMk/>
            <pc:sldMk cId="1247624758" sldId="281"/>
            <ac:spMk id="2" creationId="{17F4A6AD-7FDE-D04A-DED6-51C8494C727A}"/>
          </ac:spMkLst>
        </pc:spChg>
        <pc:picChg chg="add del mod">
          <ac:chgData name="Niyathi Aiella" userId="eKzU26yINrlDWc62a15ZiaZpumXRVglwrXr+PfO1e1A=" providerId="None" clId="Web-{B4D91D8F-2686-47A8-B726-65375E92DDEF}" dt="2023-02-05T03:50:06.056" v="13"/>
          <ac:picMkLst>
            <pc:docMk/>
            <pc:sldMk cId="1247624758" sldId="281"/>
            <ac:picMk id="4" creationId="{5A9A9752-E244-78FD-4D36-EA959C21A021}"/>
          </ac:picMkLst>
        </pc:picChg>
        <pc:picChg chg="add mod">
          <ac:chgData name="Niyathi Aiella" userId="eKzU26yINrlDWc62a15ZiaZpumXRVglwrXr+PfO1e1A=" providerId="None" clId="Web-{B4D91D8F-2686-47A8-B726-65375E92DDEF}" dt="2023-02-05T03:50:20.885" v="19" actId="14100"/>
          <ac:picMkLst>
            <pc:docMk/>
            <pc:sldMk cId="1247624758" sldId="281"/>
            <ac:picMk id="7" creationId="{3F79F166-1FE7-BFC7-C18F-E9B786434E45}"/>
          </ac:picMkLst>
        </pc:picChg>
      </pc:sldChg>
      <pc:sldChg chg="addSp modSp add replId">
        <pc:chgData name="Niyathi Aiella" userId="eKzU26yINrlDWc62a15ZiaZpumXRVglwrXr+PfO1e1A=" providerId="None" clId="Web-{B4D91D8F-2686-47A8-B726-65375E92DDEF}" dt="2023-02-05T04:13:23.276" v="48" actId="20577"/>
        <pc:sldMkLst>
          <pc:docMk/>
          <pc:sldMk cId="2171859750" sldId="283"/>
        </pc:sldMkLst>
        <pc:spChg chg="add mod">
          <ac:chgData name="Niyathi Aiella" userId="eKzU26yINrlDWc62a15ZiaZpumXRVglwrXr+PfO1e1A=" providerId="None" clId="Web-{B4D91D8F-2686-47A8-B726-65375E92DDEF}" dt="2023-02-05T04:13:23.276" v="48" actId="20577"/>
          <ac:spMkLst>
            <pc:docMk/>
            <pc:sldMk cId="2171859750" sldId="283"/>
            <ac:spMk id="4" creationId="{2B453500-F64E-A9F7-1A7E-E2E8357231E5}"/>
          </ac:spMkLst>
        </pc:spChg>
      </pc:sldChg>
    </pc:docChg>
  </pc:docChgLst>
  <pc:docChgLst>
    <pc:chgData name="Niyathi Aiella" clId="Web-{9F8CBE85-9808-4C5D-97E8-E9ABBE6B604C}"/>
    <pc:docChg chg="delSld modSld">
      <pc:chgData name="Niyathi Aiella" userId="" providerId="" clId="Web-{9F8CBE85-9808-4C5D-97E8-E9ABBE6B604C}" dt="2023-01-20T17:34:37.060" v="123" actId="14100"/>
      <pc:docMkLst>
        <pc:docMk/>
      </pc:docMkLst>
      <pc:sldChg chg="addSp modSp">
        <pc:chgData name="Niyathi Aiella" userId="" providerId="" clId="Web-{9F8CBE85-9808-4C5D-97E8-E9ABBE6B604C}" dt="2023-01-20T17:34:37.060" v="123" actId="14100"/>
        <pc:sldMkLst>
          <pc:docMk/>
          <pc:sldMk cId="2664743580" sldId="257"/>
        </pc:sldMkLst>
        <pc:spChg chg="mod">
          <ac:chgData name="Niyathi Aiella" userId="" providerId="" clId="Web-{9F8CBE85-9808-4C5D-97E8-E9ABBE6B604C}" dt="2023-01-20T17:33:02.495" v="56" actId="20577"/>
          <ac:spMkLst>
            <pc:docMk/>
            <pc:sldMk cId="2664743580" sldId="257"/>
            <ac:spMk id="3" creationId="{4021E30B-3F73-3D4B-B22E-DFCD13F0982C}"/>
          </ac:spMkLst>
        </pc:spChg>
        <pc:spChg chg="add mod">
          <ac:chgData name="Niyathi Aiella" userId="" providerId="" clId="Web-{9F8CBE85-9808-4C5D-97E8-E9ABBE6B604C}" dt="2023-01-20T17:34:37.060" v="123" actId="14100"/>
          <ac:spMkLst>
            <pc:docMk/>
            <pc:sldMk cId="2664743580" sldId="257"/>
            <ac:spMk id="6" creationId="{5019B1A8-9F67-0349-D651-096B8A91A167}"/>
          </ac:spMkLst>
        </pc:spChg>
      </pc:sldChg>
      <pc:sldChg chg="delSp modSp">
        <pc:chgData name="Niyathi Aiella" userId="" providerId="" clId="Web-{9F8CBE85-9808-4C5D-97E8-E9ABBE6B604C}" dt="2023-01-20T17:31:45.431" v="41" actId="1076"/>
        <pc:sldMkLst>
          <pc:docMk/>
          <pc:sldMk cId="3623823879" sldId="258"/>
        </pc:sldMkLst>
        <pc:spChg chg="del">
          <ac:chgData name="Niyathi Aiella" userId="" providerId="" clId="Web-{9F8CBE85-9808-4C5D-97E8-E9ABBE6B604C}" dt="2023-01-20T17:30:57.305" v="0"/>
          <ac:spMkLst>
            <pc:docMk/>
            <pc:sldMk cId="3623823879" sldId="258"/>
            <ac:spMk id="3" creationId="{9A551606-6DE1-BD45-B8A4-1DCA2AC5D6EC}"/>
          </ac:spMkLst>
        </pc:spChg>
        <pc:spChg chg="mod">
          <ac:chgData name="Niyathi Aiella" userId="" providerId="" clId="Web-{9F8CBE85-9808-4C5D-97E8-E9ABBE6B604C}" dt="2023-01-20T17:31:45.431" v="41" actId="1076"/>
          <ac:spMkLst>
            <pc:docMk/>
            <pc:sldMk cId="3623823879" sldId="258"/>
            <ac:spMk id="4" creationId="{1D37C11B-143A-F242-BB46-7995C2A2FD98}"/>
          </ac:spMkLst>
        </pc:spChg>
      </pc:sldChg>
      <pc:sldChg chg="del">
        <pc:chgData name="Niyathi Aiella" userId="" providerId="" clId="Web-{9F8CBE85-9808-4C5D-97E8-E9ABBE6B604C}" dt="2023-01-20T17:32:52.214" v="53"/>
        <pc:sldMkLst>
          <pc:docMk/>
          <pc:sldMk cId="3147833230" sldId="263"/>
        </pc:sldMkLst>
      </pc:sldChg>
      <pc:sldChg chg="delSp modSp del">
        <pc:chgData name="Niyathi Aiella" userId="" providerId="" clId="Web-{9F8CBE85-9808-4C5D-97E8-E9ABBE6B604C}" dt="2023-01-20T17:33:33.152" v="59"/>
        <pc:sldMkLst>
          <pc:docMk/>
          <pc:sldMk cId="3071882037" sldId="264"/>
        </pc:sldMkLst>
        <pc:spChg chg="del">
          <ac:chgData name="Niyathi Aiella" userId="" providerId="" clId="Web-{9F8CBE85-9808-4C5D-97E8-E9ABBE6B604C}" dt="2023-01-20T17:33:24.965" v="57"/>
          <ac:spMkLst>
            <pc:docMk/>
            <pc:sldMk cId="3071882037" sldId="264"/>
            <ac:spMk id="3" creationId="{FC7BACA9-5457-47F3-8640-DECA51CD97C1}"/>
          </ac:spMkLst>
        </pc:spChg>
        <pc:spChg chg="mod">
          <ac:chgData name="Niyathi Aiella" userId="" providerId="" clId="Web-{9F8CBE85-9808-4C5D-97E8-E9ABBE6B604C}" dt="2023-01-20T17:33:29.262" v="58" actId="1076"/>
          <ac:spMkLst>
            <pc:docMk/>
            <pc:sldMk cId="3071882037" sldId="264"/>
            <ac:spMk id="4" creationId="{90C852D5-0375-4240-9656-2062C29732D5}"/>
          </ac:spMkLst>
        </pc:spChg>
      </pc:sldChg>
      <pc:sldChg chg="addSp delSp modSp">
        <pc:chgData name="Niyathi Aiella" userId="" providerId="" clId="Web-{9F8CBE85-9808-4C5D-97E8-E9ABBE6B604C}" dt="2023-01-20T17:32:10.713" v="46" actId="1076"/>
        <pc:sldMkLst>
          <pc:docMk/>
          <pc:sldMk cId="2879487287" sldId="265"/>
        </pc:sldMkLst>
        <pc:spChg chg="del">
          <ac:chgData name="Niyathi Aiella" userId="" providerId="" clId="Web-{9F8CBE85-9808-4C5D-97E8-E9ABBE6B604C}" dt="2023-01-20T17:31:51.775" v="42"/>
          <ac:spMkLst>
            <pc:docMk/>
            <pc:sldMk cId="2879487287" sldId="265"/>
            <ac:spMk id="3" creationId="{9A551606-6DE1-BD45-B8A4-1DCA2AC5D6EC}"/>
          </ac:spMkLst>
        </pc:spChg>
        <pc:spChg chg="mod">
          <ac:chgData name="Niyathi Aiella" userId="" providerId="" clId="Web-{9F8CBE85-9808-4C5D-97E8-E9ABBE6B604C}" dt="2023-01-20T17:32:10.713" v="46" actId="1076"/>
          <ac:spMkLst>
            <pc:docMk/>
            <pc:sldMk cId="2879487287" sldId="265"/>
            <ac:spMk id="4" creationId="{1D37C11B-143A-F242-BB46-7995C2A2FD98}"/>
          </ac:spMkLst>
        </pc:spChg>
        <pc:spChg chg="add del mod">
          <ac:chgData name="Niyathi Aiella" userId="" providerId="" clId="Web-{9F8CBE85-9808-4C5D-97E8-E9ABBE6B604C}" dt="2023-01-20T17:31:55.025" v="43"/>
          <ac:spMkLst>
            <pc:docMk/>
            <pc:sldMk cId="2879487287" sldId="265"/>
            <ac:spMk id="8" creationId="{221E729C-8049-2A81-7937-60FA3DB46854}"/>
          </ac:spMkLst>
        </pc:spChg>
      </pc:sldChg>
      <pc:sldChg chg="addSp delSp modSp">
        <pc:chgData name="Niyathi Aiella" userId="" providerId="" clId="Web-{9F8CBE85-9808-4C5D-97E8-E9ABBE6B604C}" dt="2023-01-20T17:32:36.979" v="52" actId="20577"/>
        <pc:sldMkLst>
          <pc:docMk/>
          <pc:sldMk cId="1477364684" sldId="266"/>
        </pc:sldMkLst>
        <pc:spChg chg="del">
          <ac:chgData name="Niyathi Aiella" userId="" providerId="" clId="Web-{9F8CBE85-9808-4C5D-97E8-E9ABBE6B604C}" dt="2023-01-20T17:32:17.979" v="47"/>
          <ac:spMkLst>
            <pc:docMk/>
            <pc:sldMk cId="1477364684" sldId="266"/>
            <ac:spMk id="3" creationId="{9A551606-6DE1-BD45-B8A4-1DCA2AC5D6EC}"/>
          </ac:spMkLst>
        </pc:spChg>
        <pc:spChg chg="mod">
          <ac:chgData name="Niyathi Aiella" userId="" providerId="" clId="Web-{9F8CBE85-9808-4C5D-97E8-E9ABBE6B604C}" dt="2023-01-20T17:32:36.979" v="52" actId="20577"/>
          <ac:spMkLst>
            <pc:docMk/>
            <pc:sldMk cId="1477364684" sldId="266"/>
            <ac:spMk id="4" creationId="{1D37C11B-143A-F242-BB46-7995C2A2FD98}"/>
          </ac:spMkLst>
        </pc:spChg>
        <pc:spChg chg="add del mod">
          <ac:chgData name="Niyathi Aiella" userId="" providerId="" clId="Web-{9F8CBE85-9808-4C5D-97E8-E9ABBE6B604C}" dt="2023-01-20T17:32:25.604" v="48"/>
          <ac:spMkLst>
            <pc:docMk/>
            <pc:sldMk cId="1477364684" sldId="266"/>
            <ac:spMk id="8" creationId="{2EFA2EF4-1027-5258-2BFF-43BF580370A3}"/>
          </ac:spMkLst>
        </pc:spChg>
      </pc:sldChg>
    </pc:docChg>
  </pc:docChgLst>
  <pc:docChgLst>
    <pc:chgData name="Niyathi Aiella" clId="Web-{FB1241CA-E7AF-4986-A3B2-3DC889428A8A}"/>
    <pc:docChg chg="addSld modSld">
      <pc:chgData name="Niyathi Aiella" userId="" providerId="" clId="Web-{FB1241CA-E7AF-4986-A3B2-3DC889428A8A}" dt="2023-02-03T23:25:15.846" v="23" actId="20577"/>
      <pc:docMkLst>
        <pc:docMk/>
      </pc:docMkLst>
      <pc:sldChg chg="modSp">
        <pc:chgData name="Niyathi Aiella" userId="" providerId="" clId="Web-{FB1241CA-E7AF-4986-A3B2-3DC889428A8A}" dt="2023-02-03T23:25:15.846" v="23" actId="20577"/>
        <pc:sldMkLst>
          <pc:docMk/>
          <pc:sldMk cId="1477364684" sldId="266"/>
        </pc:sldMkLst>
        <pc:spChg chg="mod">
          <ac:chgData name="Niyathi Aiella" userId="" providerId="" clId="Web-{FB1241CA-E7AF-4986-A3B2-3DC889428A8A}" dt="2023-02-03T23:25:15.846" v="23" actId="20577"/>
          <ac:spMkLst>
            <pc:docMk/>
            <pc:sldMk cId="1477364684" sldId="266"/>
            <ac:spMk id="4" creationId="{1D37C11B-143A-F242-BB46-7995C2A2FD98}"/>
          </ac:spMkLst>
        </pc:spChg>
      </pc:sldChg>
      <pc:sldChg chg="modSp add replId">
        <pc:chgData name="Niyathi Aiella" userId="" providerId="" clId="Web-{FB1241CA-E7AF-4986-A3B2-3DC889428A8A}" dt="2023-02-03T18:54:04.871" v="21"/>
        <pc:sldMkLst>
          <pc:docMk/>
          <pc:sldMk cId="2464408790" sldId="282"/>
        </pc:sldMkLst>
        <pc:spChg chg="mod">
          <ac:chgData name="Niyathi Aiella" userId="" providerId="" clId="Web-{FB1241CA-E7AF-4986-A3B2-3DC889428A8A}" dt="2023-02-03T18:52:41.728" v="3" actId="20577"/>
          <ac:spMkLst>
            <pc:docMk/>
            <pc:sldMk cId="2464408790" sldId="282"/>
            <ac:spMk id="3" creationId="{7BDE0F95-1090-EFD8-64F6-8CECCBEBBDDA}"/>
          </ac:spMkLst>
        </pc:spChg>
        <pc:spChg chg="mod">
          <ac:chgData name="Niyathi Aiella" userId="" providerId="" clId="Web-{FB1241CA-E7AF-4986-A3B2-3DC889428A8A}" dt="2023-02-03T18:52:15.196" v="1" actId="20577"/>
          <ac:spMkLst>
            <pc:docMk/>
            <pc:sldMk cId="2464408790" sldId="282"/>
            <ac:spMk id="7" creationId="{D4EFA1C8-A2E6-454B-6C4A-46CDCC0E9EDA}"/>
          </ac:spMkLst>
        </pc:spChg>
        <pc:graphicFrameChg chg="mod modGraphic">
          <ac:chgData name="Niyathi Aiella" userId="" providerId="" clId="Web-{FB1241CA-E7AF-4986-A3B2-3DC889428A8A}" dt="2023-02-03T18:54:04.871" v="21"/>
          <ac:graphicFrameMkLst>
            <pc:docMk/>
            <pc:sldMk cId="2464408790" sldId="282"/>
            <ac:graphicFrameMk id="6" creationId="{9D995E87-2CA9-4B6F-170A-3DF73D4C299A}"/>
          </ac:graphicFrameMkLst>
        </pc:graphicFrameChg>
      </pc:sldChg>
    </pc:docChg>
  </pc:docChgLst>
  <pc:docChgLst>
    <pc:chgData name="Niyathi Aiella" userId="eKzU26yINrlDWc62a15ZiaZpumXRVglwrXr+PfO1e1A=" providerId="None" clId="Web-{15CA679A-F600-43E5-899B-0F9D82C49068}"/>
    <pc:docChg chg="addSld modSld">
      <pc:chgData name="Niyathi Aiella" userId="eKzU26yINrlDWc62a15ZiaZpumXRVglwrXr+PfO1e1A=" providerId="None" clId="Web-{15CA679A-F600-43E5-899B-0F9D82C49068}" dt="2023-03-02T00:39:23.876" v="44"/>
      <pc:docMkLst>
        <pc:docMk/>
      </pc:docMkLst>
      <pc:sldChg chg="modSp">
        <pc:chgData name="Niyathi Aiella" userId="eKzU26yINrlDWc62a15ZiaZpumXRVglwrXr+PfO1e1A=" providerId="None" clId="Web-{15CA679A-F600-43E5-899B-0F9D82C49068}" dt="2023-03-02T00:19:04.860" v="1" actId="20577"/>
        <pc:sldMkLst>
          <pc:docMk/>
          <pc:sldMk cId="3176874311" sldId="268"/>
        </pc:sldMkLst>
        <pc:spChg chg="mod">
          <ac:chgData name="Niyathi Aiella" userId="eKzU26yINrlDWc62a15ZiaZpumXRVglwrXr+PfO1e1A=" providerId="None" clId="Web-{15CA679A-F600-43E5-899B-0F9D82C49068}" dt="2023-03-02T00:19:04.860" v="1" actId="20577"/>
          <ac:spMkLst>
            <pc:docMk/>
            <pc:sldMk cId="3176874311" sldId="268"/>
            <ac:spMk id="12" creationId="{2ABEC0D0-B530-28A0-5E3C-CBE727737279}"/>
          </ac:spMkLst>
        </pc:spChg>
      </pc:sldChg>
      <pc:sldChg chg="delSp add replId">
        <pc:chgData name="Niyathi Aiella" userId="eKzU26yINrlDWc62a15ZiaZpumXRVglwrXr+PfO1e1A=" providerId="None" clId="Web-{15CA679A-F600-43E5-899B-0F9D82C49068}" dt="2023-03-02T00:39:23.876" v="44"/>
        <pc:sldMkLst>
          <pc:docMk/>
          <pc:sldMk cId="3615752831" sldId="295"/>
        </pc:sldMkLst>
        <pc:spChg chg="del">
          <ac:chgData name="Niyathi Aiella" userId="eKzU26yINrlDWc62a15ZiaZpumXRVglwrXr+PfO1e1A=" providerId="None" clId="Web-{15CA679A-F600-43E5-899B-0F9D82C49068}" dt="2023-03-02T00:39:21.954" v="43"/>
          <ac:spMkLst>
            <pc:docMk/>
            <pc:sldMk cId="3615752831" sldId="295"/>
            <ac:spMk id="4" creationId="{38B00881-C7FF-3BE3-10DA-039DF5131320}"/>
          </ac:spMkLst>
        </pc:spChg>
        <pc:cxnChg chg="del">
          <ac:chgData name="Niyathi Aiella" userId="eKzU26yINrlDWc62a15ZiaZpumXRVglwrXr+PfO1e1A=" providerId="None" clId="Web-{15CA679A-F600-43E5-899B-0F9D82C49068}" dt="2023-03-02T00:39:23.876" v="44"/>
          <ac:cxnSpMkLst>
            <pc:docMk/>
            <pc:sldMk cId="3615752831" sldId="295"/>
            <ac:cxnSpMk id="22" creationId="{0DE7CE80-AC9B-8D8F-24FB-1A84163ECD9B}"/>
          </ac:cxnSpMkLst>
        </pc:cxnChg>
      </pc:sldChg>
      <pc:sldChg chg="addSp delSp modSp add replId">
        <pc:chgData name="Niyathi Aiella" userId="eKzU26yINrlDWc62a15ZiaZpumXRVglwrXr+PfO1e1A=" providerId="None" clId="Web-{15CA679A-F600-43E5-899B-0F9D82C49068}" dt="2023-03-02T00:37:03.435" v="42" actId="20577"/>
        <pc:sldMkLst>
          <pc:docMk/>
          <pc:sldMk cId="1818083444" sldId="296"/>
        </pc:sldMkLst>
        <pc:spChg chg="add mod">
          <ac:chgData name="Niyathi Aiella" userId="eKzU26yINrlDWc62a15ZiaZpumXRVglwrXr+PfO1e1A=" providerId="None" clId="Web-{15CA679A-F600-43E5-899B-0F9D82C49068}" dt="2023-03-02T00:37:03.435" v="42" actId="20577"/>
          <ac:spMkLst>
            <pc:docMk/>
            <pc:sldMk cId="1818083444" sldId="296"/>
            <ac:spMk id="7" creationId="{80224051-5F0D-367A-5A5F-4173BEEB9AFD}"/>
          </ac:spMkLst>
        </pc:spChg>
        <pc:spChg chg="del">
          <ac:chgData name="Niyathi Aiella" userId="eKzU26yINrlDWc62a15ZiaZpumXRVglwrXr+PfO1e1A=" providerId="None" clId="Web-{15CA679A-F600-43E5-899B-0F9D82C49068}" dt="2023-03-02T00:34:32.025" v="12"/>
          <ac:spMkLst>
            <pc:docMk/>
            <pc:sldMk cId="1818083444" sldId="296"/>
            <ac:spMk id="9" creationId="{241DA6D4-9EC7-A8CA-7A82-33CBF7D5E3C3}"/>
          </ac:spMkLst>
        </pc:spChg>
        <pc:spChg chg="del">
          <ac:chgData name="Niyathi Aiella" userId="eKzU26yINrlDWc62a15ZiaZpumXRVglwrXr+PfO1e1A=" providerId="None" clId="Web-{15CA679A-F600-43E5-899B-0F9D82C49068}" dt="2023-03-02T00:34:32.009" v="10"/>
          <ac:spMkLst>
            <pc:docMk/>
            <pc:sldMk cId="1818083444" sldId="296"/>
            <ac:spMk id="12" creationId="{2ABEC0D0-B530-28A0-5E3C-CBE727737279}"/>
          </ac:spMkLst>
        </pc:spChg>
        <pc:spChg chg="del">
          <ac:chgData name="Niyathi Aiella" userId="eKzU26yINrlDWc62a15ZiaZpumXRVglwrXr+PfO1e1A=" providerId="None" clId="Web-{15CA679A-F600-43E5-899B-0F9D82C49068}" dt="2023-03-02T00:34:36.431" v="16"/>
          <ac:spMkLst>
            <pc:docMk/>
            <pc:sldMk cId="1818083444" sldId="296"/>
            <ac:spMk id="16" creationId="{53940C73-0CC0-8340-51DC-2DAFAAEF3C89}"/>
          </ac:spMkLst>
        </pc:spChg>
        <pc:spChg chg="del">
          <ac:chgData name="Niyathi Aiella" userId="eKzU26yINrlDWc62a15ZiaZpumXRVglwrXr+PfO1e1A=" providerId="None" clId="Web-{15CA679A-F600-43E5-899B-0F9D82C49068}" dt="2023-03-02T00:34:33.806" v="15"/>
          <ac:spMkLst>
            <pc:docMk/>
            <pc:sldMk cId="1818083444" sldId="296"/>
            <ac:spMk id="20" creationId="{B8C27B3A-B803-7326-7B61-10B792860910}"/>
          </ac:spMkLst>
        </pc:spChg>
        <pc:spChg chg="del">
          <ac:chgData name="Niyathi Aiella" userId="eKzU26yINrlDWc62a15ZiaZpumXRVglwrXr+PfO1e1A=" providerId="None" clId="Web-{15CA679A-F600-43E5-899B-0F9D82C49068}" dt="2023-03-02T00:34:32.009" v="4"/>
          <ac:spMkLst>
            <pc:docMk/>
            <pc:sldMk cId="1818083444" sldId="296"/>
            <ac:spMk id="22" creationId="{25CB2E0C-FE67-FA5F-DFB6-58951BF17367}"/>
          </ac:spMkLst>
        </pc:spChg>
        <pc:picChg chg="add del mod">
          <ac:chgData name="Niyathi Aiella" userId="eKzU26yINrlDWc62a15ZiaZpumXRVglwrXr+PfO1e1A=" providerId="None" clId="Web-{15CA679A-F600-43E5-899B-0F9D82C49068}" dt="2023-03-02T00:34:47.775" v="20"/>
          <ac:picMkLst>
            <pc:docMk/>
            <pc:sldMk cId="1818083444" sldId="296"/>
            <ac:picMk id="2" creationId="{143FCB2D-4536-DCDB-D83D-E4C77CEDFAFF}"/>
          </ac:picMkLst>
        </pc:picChg>
        <pc:picChg chg="add del mod">
          <ac:chgData name="Niyathi Aiella" userId="eKzU26yINrlDWc62a15ZiaZpumXRVglwrXr+PfO1e1A=" providerId="None" clId="Web-{15CA679A-F600-43E5-899B-0F9D82C49068}" dt="2023-03-02T00:34:55.494" v="22"/>
          <ac:picMkLst>
            <pc:docMk/>
            <pc:sldMk cId="1818083444" sldId="296"/>
            <ac:picMk id="3" creationId="{261E118A-2168-5FEF-011F-51775D9759FF}"/>
          </ac:picMkLst>
        </pc:picChg>
        <pc:picChg chg="add del mod">
          <ac:chgData name="Niyathi Aiella" userId="eKzU26yINrlDWc62a15ZiaZpumXRVglwrXr+PfO1e1A=" providerId="None" clId="Web-{15CA679A-F600-43E5-899B-0F9D82C49068}" dt="2023-03-02T00:35:31.807" v="24"/>
          <ac:picMkLst>
            <pc:docMk/>
            <pc:sldMk cId="1818083444" sldId="296"/>
            <ac:picMk id="5" creationId="{83F1C4EB-46EE-7967-D6E9-89818912CE27}"/>
          </ac:picMkLst>
        </pc:picChg>
        <pc:picChg chg="del">
          <ac:chgData name="Niyathi Aiella" userId="eKzU26yINrlDWc62a15ZiaZpumXRVglwrXr+PfO1e1A=" providerId="None" clId="Web-{15CA679A-F600-43E5-899B-0F9D82C49068}" dt="2023-03-02T00:34:32.025" v="14"/>
          <ac:picMkLst>
            <pc:docMk/>
            <pc:sldMk cId="1818083444" sldId="296"/>
            <ac:picMk id="6" creationId="{96FBAE4E-BE5E-880A-8C32-A1DE5714149B}"/>
          </ac:picMkLst>
        </pc:picChg>
        <pc:picChg chg="del">
          <ac:chgData name="Niyathi Aiella" userId="eKzU26yINrlDWc62a15ZiaZpumXRVglwrXr+PfO1e1A=" providerId="None" clId="Web-{15CA679A-F600-43E5-899B-0F9D82C49068}" dt="2023-03-02T00:34:32.025" v="11"/>
          <ac:picMkLst>
            <pc:docMk/>
            <pc:sldMk cId="1818083444" sldId="296"/>
            <ac:picMk id="11" creationId="{03D79BD2-471F-A208-EE1F-6B0A47ACD3F1}"/>
          </ac:picMkLst>
        </pc:picChg>
        <pc:picChg chg="del">
          <ac:chgData name="Niyathi Aiella" userId="eKzU26yINrlDWc62a15ZiaZpumXRVglwrXr+PfO1e1A=" providerId="None" clId="Web-{15CA679A-F600-43E5-899B-0F9D82C49068}" dt="2023-03-02T00:34:32.009" v="9"/>
          <ac:picMkLst>
            <pc:docMk/>
            <pc:sldMk cId="1818083444" sldId="296"/>
            <ac:picMk id="14" creationId="{C1DACE51-F483-9A87-1F13-FE3005BF3862}"/>
          </ac:picMkLst>
        </pc:picChg>
        <pc:picChg chg="del">
          <ac:chgData name="Niyathi Aiella" userId="eKzU26yINrlDWc62a15ZiaZpumXRVglwrXr+PfO1e1A=" providerId="None" clId="Web-{15CA679A-F600-43E5-899B-0F9D82C49068}" dt="2023-03-02T00:34:32.009" v="7"/>
          <ac:picMkLst>
            <pc:docMk/>
            <pc:sldMk cId="1818083444" sldId="296"/>
            <ac:picMk id="18" creationId="{F82BEED2-E255-CF39-3876-69198194924F}"/>
          </ac:picMkLst>
        </pc:picChg>
        <pc:picChg chg="del">
          <ac:chgData name="Niyathi Aiella" userId="eKzU26yINrlDWc62a15ZiaZpumXRVglwrXr+PfO1e1A=" providerId="None" clId="Web-{15CA679A-F600-43E5-899B-0F9D82C49068}" dt="2023-03-02T00:34:32.009" v="5"/>
          <ac:picMkLst>
            <pc:docMk/>
            <pc:sldMk cId="1818083444" sldId="296"/>
            <ac:picMk id="21" creationId="{D9F5DE96-6E27-4D4F-E81E-D94ED7E7B445}"/>
          </ac:picMkLst>
        </pc:picChg>
        <pc:cxnChg chg="del mod">
          <ac:chgData name="Niyathi Aiella" userId="eKzU26yINrlDWc62a15ZiaZpumXRVglwrXr+PfO1e1A=" providerId="None" clId="Web-{15CA679A-F600-43E5-899B-0F9D82C49068}" dt="2023-03-02T00:34:32.025" v="13"/>
          <ac:cxnSpMkLst>
            <pc:docMk/>
            <pc:sldMk cId="1818083444" sldId="296"/>
            <ac:cxnSpMk id="8" creationId="{5218C45A-A697-F1BA-10E7-937106C0D1F5}"/>
          </ac:cxnSpMkLst>
        </pc:cxnChg>
        <pc:cxnChg chg="del mod">
          <ac:chgData name="Niyathi Aiella" userId="eKzU26yINrlDWc62a15ZiaZpumXRVglwrXr+PfO1e1A=" providerId="None" clId="Web-{15CA679A-F600-43E5-899B-0F9D82C49068}" dt="2023-03-02T00:34:32.009" v="8"/>
          <ac:cxnSpMkLst>
            <pc:docMk/>
            <pc:sldMk cId="1818083444" sldId="296"/>
            <ac:cxnSpMk id="15" creationId="{43D939C7-913E-E8AE-22E6-05780B7677C4}"/>
          </ac:cxnSpMkLst>
        </pc:cxnChg>
        <pc:cxnChg chg="del mod">
          <ac:chgData name="Niyathi Aiella" userId="eKzU26yINrlDWc62a15ZiaZpumXRVglwrXr+PfO1e1A=" providerId="None" clId="Web-{15CA679A-F600-43E5-899B-0F9D82C49068}" dt="2023-03-02T00:34:32.009" v="6"/>
          <ac:cxnSpMkLst>
            <pc:docMk/>
            <pc:sldMk cId="1818083444" sldId="296"/>
            <ac:cxnSpMk id="19" creationId="{66AB2DD7-AED4-32F3-E1EB-E7C7578855AC}"/>
          </ac:cxnSpMkLst>
        </pc:cxnChg>
        <pc:cxnChg chg="del">
          <ac:chgData name="Niyathi Aiella" userId="eKzU26yINrlDWc62a15ZiaZpumXRVglwrXr+PfO1e1A=" providerId="None" clId="Web-{15CA679A-F600-43E5-899B-0F9D82C49068}" dt="2023-03-02T00:34:32.009" v="3"/>
          <ac:cxnSpMkLst>
            <pc:docMk/>
            <pc:sldMk cId="1818083444" sldId="296"/>
            <ac:cxnSpMk id="31" creationId="{B0226AB2-B0BE-A8A2-EE86-4AB2ED6B854D}"/>
          </ac:cxnSpMkLst>
        </pc:cxnChg>
      </pc:sldChg>
    </pc:docChg>
  </pc:docChgLst>
  <pc:docChgLst>
    <pc:chgData name="Guest User" userId="S::urn:spo:anon#33cc4dbac6ed6d4aed9af3905e2c65ad4e04c9b2119f2a9347cd52770cff0aa2::" providerId="AD" clId="Web-{32533AA0-8341-7EFC-440F-5A308787EABC}"/>
    <pc:docChg chg="addSld modSld addMainMaster delMainMaster">
      <pc:chgData name="Guest User" userId="S::urn:spo:anon#33cc4dbac6ed6d4aed9af3905e2c65ad4e04c9b2119f2a9347cd52770cff0aa2::" providerId="AD" clId="Web-{32533AA0-8341-7EFC-440F-5A308787EABC}" dt="2023-03-18T23:50:32.178" v="22"/>
      <pc:docMkLst>
        <pc:docMk/>
      </pc:docMkLst>
      <pc:sldChg chg="modSp mod modClrScheme chgLayout">
        <pc:chgData name="Guest User" userId="S::urn:spo:anon#33cc4dbac6ed6d4aed9af3905e2c65ad4e04c9b2119f2a9347cd52770cff0aa2::" providerId="AD" clId="Web-{32533AA0-8341-7EFC-440F-5A308787EABC}" dt="2023-03-18T23:50:32.178" v="22"/>
        <pc:sldMkLst>
          <pc:docMk/>
          <pc:sldMk cId="2664743580" sldId="257"/>
        </pc:sldMkLst>
        <pc:spChg chg="mod ord">
          <ac:chgData name="Guest User" userId="S::urn:spo:anon#33cc4dbac6ed6d4aed9af3905e2c65ad4e04c9b2119f2a9347cd52770cff0aa2::" providerId="AD" clId="Web-{32533AA0-8341-7EFC-440F-5A308787EABC}" dt="2023-03-18T23:50:32.178" v="22"/>
          <ac:spMkLst>
            <pc:docMk/>
            <pc:sldMk cId="2664743580" sldId="257"/>
            <ac:spMk id="2" creationId="{1C6DAED2-C73D-2443-84E6-FD89A1066655}"/>
          </ac:spMkLst>
        </pc:spChg>
        <pc:spChg chg="mod ord">
          <ac:chgData name="Guest User" userId="S::urn:spo:anon#33cc4dbac6ed6d4aed9af3905e2c65ad4e04c9b2119f2a9347cd52770cff0aa2::" providerId="AD" clId="Web-{32533AA0-8341-7EFC-440F-5A308787EABC}" dt="2023-03-18T23:50:32.178" v="22"/>
          <ac:spMkLst>
            <pc:docMk/>
            <pc:sldMk cId="2664743580" sldId="257"/>
            <ac:spMk id="3" creationId="{4021E30B-3F73-3D4B-B22E-DFCD13F0982C}"/>
          </ac:spMkLst>
        </pc:spChg>
        <pc:spChg chg="mod ord">
          <ac:chgData name="Guest User" userId="S::urn:spo:anon#33cc4dbac6ed6d4aed9af3905e2c65ad4e04c9b2119f2a9347cd52770cff0aa2::" providerId="AD" clId="Web-{32533AA0-8341-7EFC-440F-5A308787EABC}" dt="2023-03-18T23:50:32.178" v="22"/>
          <ac:spMkLst>
            <pc:docMk/>
            <pc:sldMk cId="2664743580" sldId="257"/>
            <ac:spMk id="4" creationId="{4EEC893F-2E6E-8648-8011-345CAE3441CC}"/>
          </ac:spMkLst>
        </pc:spChg>
        <pc:spChg chg="mod ord">
          <ac:chgData name="Guest User" userId="S::urn:spo:anon#33cc4dbac6ed6d4aed9af3905e2c65ad4e04c9b2119f2a9347cd52770cff0aa2::" providerId="AD" clId="Web-{32533AA0-8341-7EFC-440F-5A308787EABC}" dt="2023-03-18T23:50:32.178" v="22"/>
          <ac:spMkLst>
            <pc:docMk/>
            <pc:sldMk cId="2664743580" sldId="257"/>
            <ac:spMk id="5" creationId="{BC6C36F4-D49A-904E-968D-C3A9784ABFE4}"/>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3623823879" sldId="258"/>
        </pc:sldMkLst>
        <pc:spChg chg="mod ord">
          <ac:chgData name="Guest User" userId="S::urn:spo:anon#33cc4dbac6ed6d4aed9af3905e2c65ad4e04c9b2119f2a9347cd52770cff0aa2::" providerId="AD" clId="Web-{32533AA0-8341-7EFC-440F-5A308787EABC}" dt="2023-03-18T23:50:32.178" v="22"/>
          <ac:spMkLst>
            <pc:docMk/>
            <pc:sldMk cId="3623823879" sldId="258"/>
            <ac:spMk id="2" creationId="{157B785B-7419-6444-8F7C-456DADFC9CDE}"/>
          </ac:spMkLst>
        </pc:spChg>
        <pc:spChg chg="mod ord">
          <ac:chgData name="Guest User" userId="S::urn:spo:anon#33cc4dbac6ed6d4aed9af3905e2c65ad4e04c9b2119f2a9347cd52770cff0aa2::" providerId="AD" clId="Web-{32533AA0-8341-7EFC-440F-5A308787EABC}" dt="2023-03-18T23:50:32.178" v="22"/>
          <ac:spMkLst>
            <pc:docMk/>
            <pc:sldMk cId="3623823879" sldId="258"/>
            <ac:spMk id="5" creationId="{A89144A8-6334-C146-B40F-BF5885E42CD8}"/>
          </ac:spMkLst>
        </pc:spChg>
        <pc:spChg chg="mod ord">
          <ac:chgData name="Guest User" userId="S::urn:spo:anon#33cc4dbac6ed6d4aed9af3905e2c65ad4e04c9b2119f2a9347cd52770cff0aa2::" providerId="AD" clId="Web-{32533AA0-8341-7EFC-440F-5A308787EABC}" dt="2023-03-18T23:50:32.178" v="22"/>
          <ac:spMkLst>
            <pc:docMk/>
            <pc:sldMk cId="3623823879" sldId="258"/>
            <ac:spMk id="6" creationId="{F12AC305-62D1-0B42-86B3-CE1813F5523B}"/>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314975692" sldId="259"/>
        </pc:sldMkLst>
        <pc:spChg chg="mod ord">
          <ac:chgData name="Guest User" userId="S::urn:spo:anon#33cc4dbac6ed6d4aed9af3905e2c65ad4e04c9b2119f2a9347cd52770cff0aa2::" providerId="AD" clId="Web-{32533AA0-8341-7EFC-440F-5A308787EABC}" dt="2023-03-18T23:50:32.178" v="22"/>
          <ac:spMkLst>
            <pc:docMk/>
            <pc:sldMk cId="314975692" sldId="259"/>
            <ac:spMk id="2" creationId="{4CA2D7D9-A500-2A47-82CF-D26789F6ABE1}"/>
          </ac:spMkLst>
        </pc:spChg>
        <pc:spChg chg="mod ord">
          <ac:chgData name="Guest User" userId="S::urn:spo:anon#33cc4dbac6ed6d4aed9af3905e2c65ad4e04c9b2119f2a9347cd52770cff0aa2::" providerId="AD" clId="Web-{32533AA0-8341-7EFC-440F-5A308787EABC}" dt="2023-03-18T23:50:32.178" v="22"/>
          <ac:spMkLst>
            <pc:docMk/>
            <pc:sldMk cId="314975692" sldId="259"/>
            <ac:spMk id="3" creationId="{6A848514-8C09-474A-92D2-7BDFD34F716F}"/>
          </ac:spMkLst>
        </pc:spChg>
        <pc:spChg chg="mod ord">
          <ac:chgData name="Guest User" userId="S::urn:spo:anon#33cc4dbac6ed6d4aed9af3905e2c65ad4e04c9b2119f2a9347cd52770cff0aa2::" providerId="AD" clId="Web-{32533AA0-8341-7EFC-440F-5A308787EABC}" dt="2023-03-18T23:50:32.178" v="22"/>
          <ac:spMkLst>
            <pc:docMk/>
            <pc:sldMk cId="314975692" sldId="259"/>
            <ac:spMk id="4" creationId="{DC145CD9-0814-B14D-AC00-49E2D2CE7D96}"/>
          </ac:spMkLst>
        </pc:spChg>
        <pc:spChg chg="mod ord">
          <ac:chgData name="Guest User" userId="S::urn:spo:anon#33cc4dbac6ed6d4aed9af3905e2c65ad4e04c9b2119f2a9347cd52770cff0aa2::" providerId="AD" clId="Web-{32533AA0-8341-7EFC-440F-5A308787EABC}" dt="2023-03-18T23:50:32.178" v="22"/>
          <ac:spMkLst>
            <pc:docMk/>
            <pc:sldMk cId="314975692" sldId="259"/>
            <ac:spMk id="6" creationId="{21019431-9B99-5843-A9A4-0370000D39E2}"/>
          </ac:spMkLst>
        </pc:spChg>
        <pc:spChg chg="mod ord">
          <ac:chgData name="Guest User" userId="S::urn:spo:anon#33cc4dbac6ed6d4aed9af3905e2c65ad4e04c9b2119f2a9347cd52770cff0aa2::" providerId="AD" clId="Web-{32533AA0-8341-7EFC-440F-5A308787EABC}" dt="2023-03-18T23:50:32.178" v="22"/>
          <ac:spMkLst>
            <pc:docMk/>
            <pc:sldMk cId="314975692" sldId="259"/>
            <ac:spMk id="7" creationId="{361A6DE1-C3E0-2141-AA64-FC84F35B0648}"/>
          </ac:spMkLst>
        </pc:spChg>
        <pc:picChg chg="mod ord">
          <ac:chgData name="Guest User" userId="S::urn:spo:anon#33cc4dbac6ed6d4aed9af3905e2c65ad4e04c9b2119f2a9347cd52770cff0aa2::" providerId="AD" clId="Web-{32533AA0-8341-7EFC-440F-5A308787EABC}" dt="2023-03-18T23:50:32.178" v="22"/>
          <ac:picMkLst>
            <pc:docMk/>
            <pc:sldMk cId="314975692" sldId="259"/>
            <ac:picMk id="8" creationId="{18389586-3315-4FCE-2A21-72CAA0FCFAE7}"/>
          </ac:picMkLst>
        </pc:picChg>
      </pc:sldChg>
      <pc:sldChg chg="modSp mod modClrScheme chgLayout">
        <pc:chgData name="Guest User" userId="S::urn:spo:anon#33cc4dbac6ed6d4aed9af3905e2c65ad4e04c9b2119f2a9347cd52770cff0aa2::" providerId="AD" clId="Web-{32533AA0-8341-7EFC-440F-5A308787EABC}" dt="2023-03-18T23:50:32.178" v="22"/>
        <pc:sldMkLst>
          <pc:docMk/>
          <pc:sldMk cId="604482168" sldId="260"/>
        </pc:sldMkLst>
        <pc:spChg chg="mod ord">
          <ac:chgData name="Guest User" userId="S::urn:spo:anon#33cc4dbac6ed6d4aed9af3905e2c65ad4e04c9b2119f2a9347cd52770cff0aa2::" providerId="AD" clId="Web-{32533AA0-8341-7EFC-440F-5A308787EABC}" dt="2023-03-18T23:50:32.178" v="22"/>
          <ac:spMkLst>
            <pc:docMk/>
            <pc:sldMk cId="604482168" sldId="260"/>
            <ac:spMk id="4" creationId="{6BC802ED-10E7-9B41-9557-720E7B79105A}"/>
          </ac:spMkLst>
        </pc:spChg>
        <pc:spChg chg="mod ord">
          <ac:chgData name="Guest User" userId="S::urn:spo:anon#33cc4dbac6ed6d4aed9af3905e2c65ad4e04c9b2119f2a9347cd52770cff0aa2::" providerId="AD" clId="Web-{32533AA0-8341-7EFC-440F-5A308787EABC}" dt="2023-03-18T23:50:32.178" v="22"/>
          <ac:spMkLst>
            <pc:docMk/>
            <pc:sldMk cId="604482168" sldId="260"/>
            <ac:spMk id="5" creationId="{019CECEF-3D58-B441-9BA4-BF0327D61180}"/>
          </ac:spMkLst>
        </pc:spChg>
        <pc:spChg chg="mod ord">
          <ac:chgData name="Guest User" userId="S::urn:spo:anon#33cc4dbac6ed6d4aed9af3905e2c65ad4e04c9b2119f2a9347cd52770cff0aa2::" providerId="AD" clId="Web-{32533AA0-8341-7EFC-440F-5A308787EABC}" dt="2023-03-18T23:50:32.178" v="22"/>
          <ac:spMkLst>
            <pc:docMk/>
            <pc:sldMk cId="604482168" sldId="260"/>
            <ac:spMk id="19" creationId="{AA1870DE-030C-E255-A6F8-21F75B8726BC}"/>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688098976" sldId="262"/>
        </pc:sldMkLst>
        <pc:spChg chg="mod ord">
          <ac:chgData name="Guest User" userId="S::urn:spo:anon#33cc4dbac6ed6d4aed9af3905e2c65ad4e04c9b2119f2a9347cd52770cff0aa2::" providerId="AD" clId="Web-{32533AA0-8341-7EFC-440F-5A308787EABC}" dt="2023-03-18T23:50:32.178" v="22"/>
          <ac:spMkLst>
            <pc:docMk/>
            <pc:sldMk cId="688098976" sldId="262"/>
            <ac:spMk id="2" creationId="{03354486-2A6A-DD4E-9A8D-861B2E201A1F}"/>
          </ac:spMkLst>
        </pc:spChg>
        <pc:spChg chg="mod ord">
          <ac:chgData name="Guest User" userId="S::urn:spo:anon#33cc4dbac6ed6d4aed9af3905e2c65ad4e04c9b2119f2a9347cd52770cff0aa2::" providerId="AD" clId="Web-{32533AA0-8341-7EFC-440F-5A308787EABC}" dt="2023-03-18T23:50:32.178" v="22"/>
          <ac:spMkLst>
            <pc:docMk/>
            <pc:sldMk cId="688098976" sldId="262"/>
            <ac:spMk id="4" creationId="{0B04DDC6-A6C5-6D40-8160-BEDB0CF8C6DD}"/>
          </ac:spMkLst>
        </pc:spChg>
        <pc:spChg chg="mod ord">
          <ac:chgData name="Guest User" userId="S::urn:spo:anon#33cc4dbac6ed6d4aed9af3905e2c65ad4e04c9b2119f2a9347cd52770cff0aa2::" providerId="AD" clId="Web-{32533AA0-8341-7EFC-440F-5A308787EABC}" dt="2023-03-18T23:50:32.178" v="22"/>
          <ac:spMkLst>
            <pc:docMk/>
            <pc:sldMk cId="688098976" sldId="262"/>
            <ac:spMk id="5" creationId="{B05C2BE5-BF22-EF46-A621-4EB44D385B5E}"/>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2879487287" sldId="265"/>
        </pc:sldMkLst>
        <pc:spChg chg="mod ord">
          <ac:chgData name="Guest User" userId="S::urn:spo:anon#33cc4dbac6ed6d4aed9af3905e2c65ad4e04c9b2119f2a9347cd52770cff0aa2::" providerId="AD" clId="Web-{32533AA0-8341-7EFC-440F-5A308787EABC}" dt="2023-03-18T23:50:32.178" v="22"/>
          <ac:spMkLst>
            <pc:docMk/>
            <pc:sldMk cId="2879487287" sldId="265"/>
            <ac:spMk id="2" creationId="{157B785B-7419-6444-8F7C-456DADFC9CDE}"/>
          </ac:spMkLst>
        </pc:spChg>
        <pc:spChg chg="mod ord">
          <ac:chgData name="Guest User" userId="S::urn:spo:anon#33cc4dbac6ed6d4aed9af3905e2c65ad4e04c9b2119f2a9347cd52770cff0aa2::" providerId="AD" clId="Web-{32533AA0-8341-7EFC-440F-5A308787EABC}" dt="2023-03-18T23:50:32.178" v="22"/>
          <ac:spMkLst>
            <pc:docMk/>
            <pc:sldMk cId="2879487287" sldId="265"/>
            <ac:spMk id="4" creationId="{1D37C11B-143A-F242-BB46-7995C2A2FD98}"/>
          </ac:spMkLst>
        </pc:spChg>
        <pc:spChg chg="mod ord">
          <ac:chgData name="Guest User" userId="S::urn:spo:anon#33cc4dbac6ed6d4aed9af3905e2c65ad4e04c9b2119f2a9347cd52770cff0aa2::" providerId="AD" clId="Web-{32533AA0-8341-7EFC-440F-5A308787EABC}" dt="2023-03-18T23:50:32.178" v="22"/>
          <ac:spMkLst>
            <pc:docMk/>
            <pc:sldMk cId="2879487287" sldId="265"/>
            <ac:spMk id="5" creationId="{A89144A8-6334-C146-B40F-BF5885E42CD8}"/>
          </ac:spMkLst>
        </pc:spChg>
        <pc:spChg chg="mod ord">
          <ac:chgData name="Guest User" userId="S::urn:spo:anon#33cc4dbac6ed6d4aed9af3905e2c65ad4e04c9b2119f2a9347cd52770cff0aa2::" providerId="AD" clId="Web-{32533AA0-8341-7EFC-440F-5A308787EABC}" dt="2023-03-18T23:50:32.178" v="22"/>
          <ac:spMkLst>
            <pc:docMk/>
            <pc:sldMk cId="2879487287" sldId="265"/>
            <ac:spMk id="6" creationId="{F12AC305-62D1-0B42-86B3-CE1813F5523B}"/>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1477364684" sldId="266"/>
        </pc:sldMkLst>
        <pc:spChg chg="mod ord">
          <ac:chgData name="Guest User" userId="S::urn:spo:anon#33cc4dbac6ed6d4aed9af3905e2c65ad4e04c9b2119f2a9347cd52770cff0aa2::" providerId="AD" clId="Web-{32533AA0-8341-7EFC-440F-5A308787EABC}" dt="2023-03-18T23:50:32.178" v="22"/>
          <ac:spMkLst>
            <pc:docMk/>
            <pc:sldMk cId="1477364684" sldId="266"/>
            <ac:spMk id="2" creationId="{157B785B-7419-6444-8F7C-456DADFC9CDE}"/>
          </ac:spMkLst>
        </pc:spChg>
        <pc:spChg chg="mod ord">
          <ac:chgData name="Guest User" userId="S::urn:spo:anon#33cc4dbac6ed6d4aed9af3905e2c65ad4e04c9b2119f2a9347cd52770cff0aa2::" providerId="AD" clId="Web-{32533AA0-8341-7EFC-440F-5A308787EABC}" dt="2023-03-18T23:50:32.178" v="22"/>
          <ac:spMkLst>
            <pc:docMk/>
            <pc:sldMk cId="1477364684" sldId="266"/>
            <ac:spMk id="4" creationId="{1D37C11B-143A-F242-BB46-7995C2A2FD98}"/>
          </ac:spMkLst>
        </pc:spChg>
        <pc:spChg chg="mod ord">
          <ac:chgData name="Guest User" userId="S::urn:spo:anon#33cc4dbac6ed6d4aed9af3905e2c65ad4e04c9b2119f2a9347cd52770cff0aa2::" providerId="AD" clId="Web-{32533AA0-8341-7EFC-440F-5A308787EABC}" dt="2023-03-18T23:50:32.178" v="22"/>
          <ac:spMkLst>
            <pc:docMk/>
            <pc:sldMk cId="1477364684" sldId="266"/>
            <ac:spMk id="5" creationId="{A89144A8-6334-C146-B40F-BF5885E42CD8}"/>
          </ac:spMkLst>
        </pc:spChg>
        <pc:spChg chg="mod ord">
          <ac:chgData name="Guest User" userId="S::urn:spo:anon#33cc4dbac6ed6d4aed9af3905e2c65ad4e04c9b2119f2a9347cd52770cff0aa2::" providerId="AD" clId="Web-{32533AA0-8341-7EFC-440F-5A308787EABC}" dt="2023-03-18T23:50:32.178" v="22"/>
          <ac:spMkLst>
            <pc:docMk/>
            <pc:sldMk cId="1477364684" sldId="266"/>
            <ac:spMk id="6" creationId="{F12AC305-62D1-0B42-86B3-CE1813F5523B}"/>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3176874311" sldId="268"/>
        </pc:sldMkLst>
        <pc:spChg chg="mod ord">
          <ac:chgData name="Guest User" userId="S::urn:spo:anon#33cc4dbac6ed6d4aed9af3905e2c65ad4e04c9b2119f2a9347cd52770cff0aa2::" providerId="AD" clId="Web-{32533AA0-8341-7EFC-440F-5A308787EABC}" dt="2023-03-18T23:50:32.178" v="22"/>
          <ac:spMkLst>
            <pc:docMk/>
            <pc:sldMk cId="3176874311" sldId="268"/>
            <ac:spMk id="4" creationId="{6A9AED00-66E8-A627-4806-445C0F54F974}"/>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2794189981" sldId="269"/>
        </pc:sldMkLst>
        <pc:spChg chg="mod ord">
          <ac:chgData name="Guest User" userId="S::urn:spo:anon#33cc4dbac6ed6d4aed9af3905e2c65ad4e04c9b2119f2a9347cd52770cff0aa2::" providerId="AD" clId="Web-{32533AA0-8341-7EFC-440F-5A308787EABC}" dt="2023-03-18T23:50:32.178" v="22"/>
          <ac:spMkLst>
            <pc:docMk/>
            <pc:sldMk cId="2794189981" sldId="269"/>
            <ac:spMk id="2" creationId="{A0290C7C-3595-0F16-73FD-57B53904664F}"/>
          </ac:spMkLst>
        </pc:spChg>
        <pc:spChg chg="mod ord">
          <ac:chgData name="Guest User" userId="S::urn:spo:anon#33cc4dbac6ed6d4aed9af3905e2c65ad4e04c9b2119f2a9347cd52770cff0aa2::" providerId="AD" clId="Web-{32533AA0-8341-7EFC-440F-5A308787EABC}" dt="2023-03-18T23:50:32.178" v="22"/>
          <ac:spMkLst>
            <pc:docMk/>
            <pc:sldMk cId="2794189981" sldId="269"/>
            <ac:spMk id="4" creationId="{B60BA33C-8ADC-A626-22B2-244094CB3172}"/>
          </ac:spMkLst>
        </pc:spChg>
        <pc:spChg chg="mod ord">
          <ac:chgData name="Guest User" userId="S::urn:spo:anon#33cc4dbac6ed6d4aed9af3905e2c65ad4e04c9b2119f2a9347cd52770cff0aa2::" providerId="AD" clId="Web-{32533AA0-8341-7EFC-440F-5A308787EABC}" dt="2023-03-18T23:50:32.178" v="22"/>
          <ac:spMkLst>
            <pc:docMk/>
            <pc:sldMk cId="2794189981" sldId="269"/>
            <ac:spMk id="5" creationId="{7AE65E3D-16B3-2A94-9445-828AA1B0038C}"/>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288374300" sldId="271"/>
        </pc:sldMkLst>
        <pc:spChg chg="mod ord">
          <ac:chgData name="Guest User" userId="S::urn:spo:anon#33cc4dbac6ed6d4aed9af3905e2c65ad4e04c9b2119f2a9347cd52770cff0aa2::" providerId="AD" clId="Web-{32533AA0-8341-7EFC-440F-5A308787EABC}" dt="2023-03-18T23:50:32.178" v="22"/>
          <ac:spMkLst>
            <pc:docMk/>
            <pc:sldMk cId="288374300" sldId="271"/>
            <ac:spMk id="2" creationId="{A0290C7C-3595-0F16-73FD-57B53904664F}"/>
          </ac:spMkLst>
        </pc:spChg>
        <pc:spChg chg="mod ord">
          <ac:chgData name="Guest User" userId="S::urn:spo:anon#33cc4dbac6ed6d4aed9af3905e2c65ad4e04c9b2119f2a9347cd52770cff0aa2::" providerId="AD" clId="Web-{32533AA0-8341-7EFC-440F-5A308787EABC}" dt="2023-03-18T23:50:32.178" v="22"/>
          <ac:spMkLst>
            <pc:docMk/>
            <pc:sldMk cId="288374300" sldId="271"/>
            <ac:spMk id="4" creationId="{B60BA33C-8ADC-A626-22B2-244094CB3172}"/>
          </ac:spMkLst>
        </pc:spChg>
        <pc:spChg chg="mod ord">
          <ac:chgData name="Guest User" userId="S::urn:spo:anon#33cc4dbac6ed6d4aed9af3905e2c65ad4e04c9b2119f2a9347cd52770cff0aa2::" providerId="AD" clId="Web-{32533AA0-8341-7EFC-440F-5A308787EABC}" dt="2023-03-18T23:50:32.178" v="22"/>
          <ac:spMkLst>
            <pc:docMk/>
            <pc:sldMk cId="288374300" sldId="271"/>
            <ac:spMk id="5" creationId="{7AE65E3D-16B3-2A94-9445-828AA1B0038C}"/>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3368769017" sldId="272"/>
        </pc:sldMkLst>
        <pc:spChg chg="mod ord">
          <ac:chgData name="Guest User" userId="S::urn:spo:anon#33cc4dbac6ed6d4aed9af3905e2c65ad4e04c9b2119f2a9347cd52770cff0aa2::" providerId="AD" clId="Web-{32533AA0-8341-7EFC-440F-5A308787EABC}" dt="2023-03-18T23:50:32.178" v="22"/>
          <ac:spMkLst>
            <pc:docMk/>
            <pc:sldMk cId="3368769017" sldId="272"/>
            <ac:spMk id="2" creationId="{17F4A6AD-7FDE-D04A-DED6-51C8494C727A}"/>
          </ac:spMkLst>
        </pc:spChg>
        <pc:spChg chg="mod ord">
          <ac:chgData name="Guest User" userId="S::urn:spo:anon#33cc4dbac6ed6d4aed9af3905e2c65ad4e04c9b2119f2a9347cd52770cff0aa2::" providerId="AD" clId="Web-{32533AA0-8341-7EFC-440F-5A308787EABC}" dt="2023-03-18T23:50:32.178" v="22"/>
          <ac:spMkLst>
            <pc:docMk/>
            <pc:sldMk cId="3368769017" sldId="272"/>
            <ac:spMk id="5" creationId="{48E14133-840C-D58E-6444-AC5C7941247E}"/>
          </ac:spMkLst>
        </pc:spChg>
        <pc:spChg chg="mod ord">
          <ac:chgData name="Guest User" userId="S::urn:spo:anon#33cc4dbac6ed6d4aed9af3905e2c65ad4e04c9b2119f2a9347cd52770cff0aa2::" providerId="AD" clId="Web-{32533AA0-8341-7EFC-440F-5A308787EABC}" dt="2023-03-18T23:50:32.178" v="22"/>
          <ac:spMkLst>
            <pc:docMk/>
            <pc:sldMk cId="3368769017" sldId="272"/>
            <ac:spMk id="6" creationId="{B4E83785-B5B6-61A0-21AA-D53AA03C568F}"/>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3072684305" sldId="273"/>
        </pc:sldMkLst>
        <pc:spChg chg="mod ord">
          <ac:chgData name="Guest User" userId="S::urn:spo:anon#33cc4dbac6ed6d4aed9af3905e2c65ad4e04c9b2119f2a9347cd52770cff0aa2::" providerId="AD" clId="Web-{32533AA0-8341-7EFC-440F-5A308787EABC}" dt="2023-03-18T23:50:32.178" v="22"/>
          <ac:spMkLst>
            <pc:docMk/>
            <pc:sldMk cId="3072684305" sldId="273"/>
            <ac:spMk id="2" creationId="{157B785B-7419-6444-8F7C-456DADFC9CDE}"/>
          </ac:spMkLst>
        </pc:spChg>
        <pc:spChg chg="mod ord">
          <ac:chgData name="Guest User" userId="S::urn:spo:anon#33cc4dbac6ed6d4aed9af3905e2c65ad4e04c9b2119f2a9347cd52770cff0aa2::" providerId="AD" clId="Web-{32533AA0-8341-7EFC-440F-5A308787EABC}" dt="2023-03-18T23:50:32.178" v="22"/>
          <ac:spMkLst>
            <pc:docMk/>
            <pc:sldMk cId="3072684305" sldId="273"/>
            <ac:spMk id="5" creationId="{A89144A8-6334-C146-B40F-BF5885E42CD8}"/>
          </ac:spMkLst>
        </pc:spChg>
        <pc:spChg chg="mod ord">
          <ac:chgData name="Guest User" userId="S::urn:spo:anon#33cc4dbac6ed6d4aed9af3905e2c65ad4e04c9b2119f2a9347cd52770cff0aa2::" providerId="AD" clId="Web-{32533AA0-8341-7EFC-440F-5A308787EABC}" dt="2023-03-18T23:50:32.178" v="22"/>
          <ac:spMkLst>
            <pc:docMk/>
            <pc:sldMk cId="3072684305" sldId="273"/>
            <ac:spMk id="6" creationId="{F12AC305-62D1-0B42-86B3-CE1813F5523B}"/>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4230651359" sldId="274"/>
        </pc:sldMkLst>
        <pc:spChg chg="mod ord">
          <ac:chgData name="Guest User" userId="S::urn:spo:anon#33cc4dbac6ed6d4aed9af3905e2c65ad4e04c9b2119f2a9347cd52770cff0aa2::" providerId="AD" clId="Web-{32533AA0-8341-7EFC-440F-5A308787EABC}" dt="2023-03-18T23:50:32.178" v="22"/>
          <ac:spMkLst>
            <pc:docMk/>
            <pc:sldMk cId="4230651359" sldId="274"/>
            <ac:spMk id="2" creationId="{157B785B-7419-6444-8F7C-456DADFC9CDE}"/>
          </ac:spMkLst>
        </pc:spChg>
        <pc:spChg chg="mod ord">
          <ac:chgData name="Guest User" userId="S::urn:spo:anon#33cc4dbac6ed6d4aed9af3905e2c65ad4e04c9b2119f2a9347cd52770cff0aa2::" providerId="AD" clId="Web-{32533AA0-8341-7EFC-440F-5A308787EABC}" dt="2023-03-18T23:50:32.178" v="22"/>
          <ac:spMkLst>
            <pc:docMk/>
            <pc:sldMk cId="4230651359" sldId="274"/>
            <ac:spMk id="4" creationId="{1D37C11B-143A-F242-BB46-7995C2A2FD98}"/>
          </ac:spMkLst>
        </pc:spChg>
        <pc:spChg chg="mod ord">
          <ac:chgData name="Guest User" userId="S::urn:spo:anon#33cc4dbac6ed6d4aed9af3905e2c65ad4e04c9b2119f2a9347cd52770cff0aa2::" providerId="AD" clId="Web-{32533AA0-8341-7EFC-440F-5A308787EABC}" dt="2023-03-18T23:50:32.178" v="22"/>
          <ac:spMkLst>
            <pc:docMk/>
            <pc:sldMk cId="4230651359" sldId="274"/>
            <ac:spMk id="5" creationId="{A89144A8-6334-C146-B40F-BF5885E42CD8}"/>
          </ac:spMkLst>
        </pc:spChg>
        <pc:spChg chg="mod ord">
          <ac:chgData name="Guest User" userId="S::urn:spo:anon#33cc4dbac6ed6d4aed9af3905e2c65ad4e04c9b2119f2a9347cd52770cff0aa2::" providerId="AD" clId="Web-{32533AA0-8341-7EFC-440F-5A308787EABC}" dt="2023-03-18T23:50:32.178" v="22"/>
          <ac:spMkLst>
            <pc:docMk/>
            <pc:sldMk cId="4230651359" sldId="274"/>
            <ac:spMk id="6" creationId="{F12AC305-62D1-0B42-86B3-CE1813F5523B}"/>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1929090386" sldId="275"/>
        </pc:sldMkLst>
        <pc:spChg chg="mod ord">
          <ac:chgData name="Guest User" userId="S::urn:spo:anon#33cc4dbac6ed6d4aed9af3905e2c65ad4e04c9b2119f2a9347cd52770cff0aa2::" providerId="AD" clId="Web-{32533AA0-8341-7EFC-440F-5A308787EABC}" dt="2023-03-18T23:50:32.178" v="22"/>
          <ac:spMkLst>
            <pc:docMk/>
            <pc:sldMk cId="1929090386" sldId="275"/>
            <ac:spMk id="2" creationId="{1766B78A-CA47-4FE5-FFD4-C948B610CEF8}"/>
          </ac:spMkLst>
        </pc:spChg>
        <pc:spChg chg="mod ord">
          <ac:chgData name="Guest User" userId="S::urn:spo:anon#33cc4dbac6ed6d4aed9af3905e2c65ad4e04c9b2119f2a9347cd52770cff0aa2::" providerId="AD" clId="Web-{32533AA0-8341-7EFC-440F-5A308787EABC}" dt="2023-03-18T23:50:32.178" v="22"/>
          <ac:spMkLst>
            <pc:docMk/>
            <pc:sldMk cId="1929090386" sldId="275"/>
            <ac:spMk id="3" creationId="{7BDE0F95-1090-EFD8-64F6-8CECCBEBBDDA}"/>
          </ac:spMkLst>
        </pc:spChg>
        <pc:spChg chg="mod ord">
          <ac:chgData name="Guest User" userId="S::urn:spo:anon#33cc4dbac6ed6d4aed9af3905e2c65ad4e04c9b2119f2a9347cd52770cff0aa2::" providerId="AD" clId="Web-{32533AA0-8341-7EFC-440F-5A308787EABC}" dt="2023-03-18T23:50:32.178" v="22"/>
          <ac:spMkLst>
            <pc:docMk/>
            <pc:sldMk cId="1929090386" sldId="275"/>
            <ac:spMk id="4" creationId="{A8551104-9609-1D1B-61A4-90838F87CAB0}"/>
          </ac:spMkLst>
        </pc:spChg>
        <pc:spChg chg="mod ord">
          <ac:chgData name="Guest User" userId="S::urn:spo:anon#33cc4dbac6ed6d4aed9af3905e2c65ad4e04c9b2119f2a9347cd52770cff0aa2::" providerId="AD" clId="Web-{32533AA0-8341-7EFC-440F-5A308787EABC}" dt="2023-03-18T23:50:32.178" v="22"/>
          <ac:spMkLst>
            <pc:docMk/>
            <pc:sldMk cId="1929090386" sldId="275"/>
            <ac:spMk id="5" creationId="{232EEFE3-3B47-D4DA-C847-7ACD334193CC}"/>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2752728580" sldId="277"/>
        </pc:sldMkLst>
        <pc:spChg chg="mod ord">
          <ac:chgData name="Guest User" userId="S::urn:spo:anon#33cc4dbac6ed6d4aed9af3905e2c65ad4e04c9b2119f2a9347cd52770cff0aa2::" providerId="AD" clId="Web-{32533AA0-8341-7EFC-440F-5A308787EABC}" dt="2023-03-18T23:50:32.178" v="22"/>
          <ac:spMkLst>
            <pc:docMk/>
            <pc:sldMk cId="2752728580" sldId="277"/>
            <ac:spMk id="2" creationId="{127E251C-0E9E-A762-6B96-C2D69E6AEC6C}"/>
          </ac:spMkLst>
        </pc:spChg>
        <pc:spChg chg="mod ord">
          <ac:chgData name="Guest User" userId="S::urn:spo:anon#33cc4dbac6ed6d4aed9af3905e2c65ad4e04c9b2119f2a9347cd52770cff0aa2::" providerId="AD" clId="Web-{32533AA0-8341-7EFC-440F-5A308787EABC}" dt="2023-03-18T23:50:32.178" v="22"/>
          <ac:spMkLst>
            <pc:docMk/>
            <pc:sldMk cId="2752728580" sldId="277"/>
            <ac:spMk id="3" creationId="{281B5951-8BF6-973F-7A6B-27C83B534982}"/>
          </ac:spMkLst>
        </pc:spChg>
        <pc:spChg chg="mod ord">
          <ac:chgData name="Guest User" userId="S::urn:spo:anon#33cc4dbac6ed6d4aed9af3905e2c65ad4e04c9b2119f2a9347cd52770cff0aa2::" providerId="AD" clId="Web-{32533AA0-8341-7EFC-440F-5A308787EABC}" dt="2023-03-18T23:50:32.178" v="22"/>
          <ac:spMkLst>
            <pc:docMk/>
            <pc:sldMk cId="2752728580" sldId="277"/>
            <ac:spMk id="4" creationId="{B54F2D17-98B2-22A0-9463-C4918ED7D677}"/>
          </ac:spMkLst>
        </pc:spChg>
        <pc:spChg chg="mod ord">
          <ac:chgData name="Guest User" userId="S::urn:spo:anon#33cc4dbac6ed6d4aed9af3905e2c65ad4e04c9b2119f2a9347cd52770cff0aa2::" providerId="AD" clId="Web-{32533AA0-8341-7EFC-440F-5A308787EABC}" dt="2023-03-18T23:50:32.178" v="22"/>
          <ac:spMkLst>
            <pc:docMk/>
            <pc:sldMk cId="2752728580" sldId="277"/>
            <ac:spMk id="5" creationId="{96E93FDF-A66F-73D7-69B2-F8318A2DABE4}"/>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4258931131" sldId="278"/>
        </pc:sldMkLst>
        <pc:spChg chg="mod ord">
          <ac:chgData name="Guest User" userId="S::urn:spo:anon#33cc4dbac6ed6d4aed9af3905e2c65ad4e04c9b2119f2a9347cd52770cff0aa2::" providerId="AD" clId="Web-{32533AA0-8341-7EFC-440F-5A308787EABC}" dt="2023-03-18T23:50:32.178" v="22"/>
          <ac:spMkLst>
            <pc:docMk/>
            <pc:sldMk cId="4258931131" sldId="278"/>
            <ac:spMk id="2" creationId="{1766B78A-CA47-4FE5-FFD4-C948B610CEF8}"/>
          </ac:spMkLst>
        </pc:spChg>
        <pc:spChg chg="mod ord">
          <ac:chgData name="Guest User" userId="S::urn:spo:anon#33cc4dbac6ed6d4aed9af3905e2c65ad4e04c9b2119f2a9347cd52770cff0aa2::" providerId="AD" clId="Web-{32533AA0-8341-7EFC-440F-5A308787EABC}" dt="2023-03-18T23:50:32.178" v="22"/>
          <ac:spMkLst>
            <pc:docMk/>
            <pc:sldMk cId="4258931131" sldId="278"/>
            <ac:spMk id="3" creationId="{7BDE0F95-1090-EFD8-64F6-8CECCBEBBDDA}"/>
          </ac:spMkLst>
        </pc:spChg>
        <pc:spChg chg="mod ord">
          <ac:chgData name="Guest User" userId="S::urn:spo:anon#33cc4dbac6ed6d4aed9af3905e2c65ad4e04c9b2119f2a9347cd52770cff0aa2::" providerId="AD" clId="Web-{32533AA0-8341-7EFC-440F-5A308787EABC}" dt="2023-03-18T23:50:32.178" v="22"/>
          <ac:spMkLst>
            <pc:docMk/>
            <pc:sldMk cId="4258931131" sldId="278"/>
            <ac:spMk id="4" creationId="{A8551104-9609-1D1B-61A4-90838F87CAB0}"/>
          </ac:spMkLst>
        </pc:spChg>
        <pc:spChg chg="mod ord">
          <ac:chgData name="Guest User" userId="S::urn:spo:anon#33cc4dbac6ed6d4aed9af3905e2c65ad4e04c9b2119f2a9347cd52770cff0aa2::" providerId="AD" clId="Web-{32533AA0-8341-7EFC-440F-5A308787EABC}" dt="2023-03-18T23:50:32.178" v="22"/>
          <ac:spMkLst>
            <pc:docMk/>
            <pc:sldMk cId="4258931131" sldId="278"/>
            <ac:spMk id="5" creationId="{232EEFE3-3B47-D4DA-C847-7ACD334193CC}"/>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3980011017" sldId="279"/>
        </pc:sldMkLst>
        <pc:spChg chg="mod ord">
          <ac:chgData name="Guest User" userId="S::urn:spo:anon#33cc4dbac6ed6d4aed9af3905e2c65ad4e04c9b2119f2a9347cd52770cff0aa2::" providerId="AD" clId="Web-{32533AA0-8341-7EFC-440F-5A308787EABC}" dt="2023-03-18T23:50:32.178" v="22"/>
          <ac:spMkLst>
            <pc:docMk/>
            <pc:sldMk cId="3980011017" sldId="279"/>
            <ac:spMk id="2" creationId="{803C0A49-FB6F-757A-6EB9-8523FFAFCB7D}"/>
          </ac:spMkLst>
        </pc:spChg>
        <pc:spChg chg="mod ord">
          <ac:chgData name="Guest User" userId="S::urn:spo:anon#33cc4dbac6ed6d4aed9af3905e2c65ad4e04c9b2119f2a9347cd52770cff0aa2::" providerId="AD" clId="Web-{32533AA0-8341-7EFC-440F-5A308787EABC}" dt="2023-03-18T23:50:32.178" v="22"/>
          <ac:spMkLst>
            <pc:docMk/>
            <pc:sldMk cId="3980011017" sldId="279"/>
            <ac:spMk id="5" creationId="{2448FFD2-AC88-D4C4-60C4-7730286B99B5}"/>
          </ac:spMkLst>
        </pc:spChg>
        <pc:spChg chg="mod ord">
          <ac:chgData name="Guest User" userId="S::urn:spo:anon#33cc4dbac6ed6d4aed9af3905e2c65ad4e04c9b2119f2a9347cd52770cff0aa2::" providerId="AD" clId="Web-{32533AA0-8341-7EFC-440F-5A308787EABC}" dt="2023-03-18T23:50:32.178" v="22"/>
          <ac:spMkLst>
            <pc:docMk/>
            <pc:sldMk cId="3980011017" sldId="279"/>
            <ac:spMk id="6" creationId="{8440CDAE-E762-763B-D1E9-7BE12C974D6F}"/>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1489078221" sldId="280"/>
        </pc:sldMkLst>
        <pc:spChg chg="mod ord">
          <ac:chgData name="Guest User" userId="S::urn:spo:anon#33cc4dbac6ed6d4aed9af3905e2c65ad4e04c9b2119f2a9347cd52770cff0aa2::" providerId="AD" clId="Web-{32533AA0-8341-7EFC-440F-5A308787EABC}" dt="2023-03-18T23:50:32.178" v="22"/>
          <ac:spMkLst>
            <pc:docMk/>
            <pc:sldMk cId="1489078221" sldId="280"/>
            <ac:spMk id="2" creationId="{803C0A49-FB6F-757A-6EB9-8523FFAFCB7D}"/>
          </ac:spMkLst>
        </pc:spChg>
        <pc:spChg chg="mod ord">
          <ac:chgData name="Guest User" userId="S::urn:spo:anon#33cc4dbac6ed6d4aed9af3905e2c65ad4e04c9b2119f2a9347cd52770cff0aa2::" providerId="AD" clId="Web-{32533AA0-8341-7EFC-440F-5A308787EABC}" dt="2023-03-18T23:50:32.178" v="22"/>
          <ac:spMkLst>
            <pc:docMk/>
            <pc:sldMk cId="1489078221" sldId="280"/>
            <ac:spMk id="5" creationId="{2448FFD2-AC88-D4C4-60C4-7730286B99B5}"/>
          </ac:spMkLst>
        </pc:spChg>
        <pc:spChg chg="mod ord">
          <ac:chgData name="Guest User" userId="S::urn:spo:anon#33cc4dbac6ed6d4aed9af3905e2c65ad4e04c9b2119f2a9347cd52770cff0aa2::" providerId="AD" clId="Web-{32533AA0-8341-7EFC-440F-5A308787EABC}" dt="2023-03-18T23:50:32.178" v="22"/>
          <ac:spMkLst>
            <pc:docMk/>
            <pc:sldMk cId="1489078221" sldId="280"/>
            <ac:spMk id="6" creationId="{8440CDAE-E762-763B-D1E9-7BE12C974D6F}"/>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1247624758" sldId="281"/>
        </pc:sldMkLst>
        <pc:spChg chg="mod ord">
          <ac:chgData name="Guest User" userId="S::urn:spo:anon#33cc4dbac6ed6d4aed9af3905e2c65ad4e04c9b2119f2a9347cd52770cff0aa2::" providerId="AD" clId="Web-{32533AA0-8341-7EFC-440F-5A308787EABC}" dt="2023-03-18T23:50:32.178" v="22"/>
          <ac:spMkLst>
            <pc:docMk/>
            <pc:sldMk cId="1247624758" sldId="281"/>
            <ac:spMk id="2" creationId="{17F4A6AD-7FDE-D04A-DED6-51C8494C727A}"/>
          </ac:spMkLst>
        </pc:spChg>
        <pc:spChg chg="mod ord">
          <ac:chgData name="Guest User" userId="S::urn:spo:anon#33cc4dbac6ed6d4aed9af3905e2c65ad4e04c9b2119f2a9347cd52770cff0aa2::" providerId="AD" clId="Web-{32533AA0-8341-7EFC-440F-5A308787EABC}" dt="2023-03-18T23:50:32.178" v="22"/>
          <ac:spMkLst>
            <pc:docMk/>
            <pc:sldMk cId="1247624758" sldId="281"/>
            <ac:spMk id="5" creationId="{48E14133-840C-D58E-6444-AC5C7941247E}"/>
          </ac:spMkLst>
        </pc:spChg>
        <pc:spChg chg="mod ord">
          <ac:chgData name="Guest User" userId="S::urn:spo:anon#33cc4dbac6ed6d4aed9af3905e2c65ad4e04c9b2119f2a9347cd52770cff0aa2::" providerId="AD" clId="Web-{32533AA0-8341-7EFC-440F-5A308787EABC}" dt="2023-03-18T23:50:32.178" v="22"/>
          <ac:spMkLst>
            <pc:docMk/>
            <pc:sldMk cId="1247624758" sldId="281"/>
            <ac:spMk id="6" creationId="{B4E83785-B5B6-61A0-21AA-D53AA03C568F}"/>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2464408790" sldId="282"/>
        </pc:sldMkLst>
        <pc:spChg chg="mod ord">
          <ac:chgData name="Guest User" userId="S::urn:spo:anon#33cc4dbac6ed6d4aed9af3905e2c65ad4e04c9b2119f2a9347cd52770cff0aa2::" providerId="AD" clId="Web-{32533AA0-8341-7EFC-440F-5A308787EABC}" dt="2023-03-18T23:50:32.178" v="22"/>
          <ac:spMkLst>
            <pc:docMk/>
            <pc:sldMk cId="2464408790" sldId="282"/>
            <ac:spMk id="2" creationId="{1766B78A-CA47-4FE5-FFD4-C948B610CEF8}"/>
          </ac:spMkLst>
        </pc:spChg>
        <pc:spChg chg="mod ord">
          <ac:chgData name="Guest User" userId="S::urn:spo:anon#33cc4dbac6ed6d4aed9af3905e2c65ad4e04c9b2119f2a9347cd52770cff0aa2::" providerId="AD" clId="Web-{32533AA0-8341-7EFC-440F-5A308787EABC}" dt="2023-03-18T23:50:32.178" v="22"/>
          <ac:spMkLst>
            <pc:docMk/>
            <pc:sldMk cId="2464408790" sldId="282"/>
            <ac:spMk id="3" creationId="{7BDE0F95-1090-EFD8-64F6-8CECCBEBBDDA}"/>
          </ac:spMkLst>
        </pc:spChg>
        <pc:spChg chg="mod ord">
          <ac:chgData name="Guest User" userId="S::urn:spo:anon#33cc4dbac6ed6d4aed9af3905e2c65ad4e04c9b2119f2a9347cd52770cff0aa2::" providerId="AD" clId="Web-{32533AA0-8341-7EFC-440F-5A308787EABC}" dt="2023-03-18T23:50:32.178" v="22"/>
          <ac:spMkLst>
            <pc:docMk/>
            <pc:sldMk cId="2464408790" sldId="282"/>
            <ac:spMk id="4" creationId="{A8551104-9609-1D1B-61A4-90838F87CAB0}"/>
          </ac:spMkLst>
        </pc:spChg>
        <pc:spChg chg="mod ord">
          <ac:chgData name="Guest User" userId="S::urn:spo:anon#33cc4dbac6ed6d4aed9af3905e2c65ad4e04c9b2119f2a9347cd52770cff0aa2::" providerId="AD" clId="Web-{32533AA0-8341-7EFC-440F-5A308787EABC}" dt="2023-03-18T23:50:32.178" v="22"/>
          <ac:spMkLst>
            <pc:docMk/>
            <pc:sldMk cId="2464408790" sldId="282"/>
            <ac:spMk id="5" creationId="{232EEFE3-3B47-D4DA-C847-7ACD334193CC}"/>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2171859750" sldId="283"/>
        </pc:sldMkLst>
        <pc:spChg chg="mod ord">
          <ac:chgData name="Guest User" userId="S::urn:spo:anon#33cc4dbac6ed6d4aed9af3905e2c65ad4e04c9b2119f2a9347cd52770cff0aa2::" providerId="AD" clId="Web-{32533AA0-8341-7EFC-440F-5A308787EABC}" dt="2023-03-18T23:50:32.178" v="22"/>
          <ac:spMkLst>
            <pc:docMk/>
            <pc:sldMk cId="2171859750" sldId="283"/>
            <ac:spMk id="2" creationId="{17F4A6AD-7FDE-D04A-DED6-51C8494C727A}"/>
          </ac:spMkLst>
        </pc:spChg>
        <pc:spChg chg="mod ord">
          <ac:chgData name="Guest User" userId="S::urn:spo:anon#33cc4dbac6ed6d4aed9af3905e2c65ad4e04c9b2119f2a9347cd52770cff0aa2::" providerId="AD" clId="Web-{32533AA0-8341-7EFC-440F-5A308787EABC}" dt="2023-03-18T23:50:32.178" v="22"/>
          <ac:spMkLst>
            <pc:docMk/>
            <pc:sldMk cId="2171859750" sldId="283"/>
            <ac:spMk id="5" creationId="{48E14133-840C-D58E-6444-AC5C7941247E}"/>
          </ac:spMkLst>
        </pc:spChg>
        <pc:spChg chg="mod ord">
          <ac:chgData name="Guest User" userId="S::urn:spo:anon#33cc4dbac6ed6d4aed9af3905e2c65ad4e04c9b2119f2a9347cd52770cff0aa2::" providerId="AD" clId="Web-{32533AA0-8341-7EFC-440F-5A308787EABC}" dt="2023-03-18T23:50:32.178" v="22"/>
          <ac:spMkLst>
            <pc:docMk/>
            <pc:sldMk cId="2171859750" sldId="283"/>
            <ac:spMk id="6" creationId="{B4E83785-B5B6-61A0-21AA-D53AA03C568F}"/>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691844576" sldId="285"/>
        </pc:sldMkLst>
        <pc:spChg chg="mod ord">
          <ac:chgData name="Guest User" userId="S::urn:spo:anon#33cc4dbac6ed6d4aed9af3905e2c65ad4e04c9b2119f2a9347cd52770cff0aa2::" providerId="AD" clId="Web-{32533AA0-8341-7EFC-440F-5A308787EABC}" dt="2023-03-18T23:50:32.178" v="22"/>
          <ac:spMkLst>
            <pc:docMk/>
            <pc:sldMk cId="691844576" sldId="285"/>
            <ac:spMk id="2" creationId="{1766B78A-CA47-4FE5-FFD4-C948B610CEF8}"/>
          </ac:spMkLst>
        </pc:spChg>
        <pc:spChg chg="mod ord">
          <ac:chgData name="Guest User" userId="S::urn:spo:anon#33cc4dbac6ed6d4aed9af3905e2c65ad4e04c9b2119f2a9347cd52770cff0aa2::" providerId="AD" clId="Web-{32533AA0-8341-7EFC-440F-5A308787EABC}" dt="2023-03-18T23:50:32.178" v="22"/>
          <ac:spMkLst>
            <pc:docMk/>
            <pc:sldMk cId="691844576" sldId="285"/>
            <ac:spMk id="3" creationId="{7BDE0F95-1090-EFD8-64F6-8CECCBEBBDDA}"/>
          </ac:spMkLst>
        </pc:spChg>
        <pc:spChg chg="mod ord">
          <ac:chgData name="Guest User" userId="S::urn:spo:anon#33cc4dbac6ed6d4aed9af3905e2c65ad4e04c9b2119f2a9347cd52770cff0aa2::" providerId="AD" clId="Web-{32533AA0-8341-7EFC-440F-5A308787EABC}" dt="2023-03-18T23:50:32.178" v="22"/>
          <ac:spMkLst>
            <pc:docMk/>
            <pc:sldMk cId="691844576" sldId="285"/>
            <ac:spMk id="4" creationId="{A8551104-9609-1D1B-61A4-90838F87CAB0}"/>
          </ac:spMkLst>
        </pc:spChg>
        <pc:spChg chg="mod ord">
          <ac:chgData name="Guest User" userId="S::urn:spo:anon#33cc4dbac6ed6d4aed9af3905e2c65ad4e04c9b2119f2a9347cd52770cff0aa2::" providerId="AD" clId="Web-{32533AA0-8341-7EFC-440F-5A308787EABC}" dt="2023-03-18T23:50:32.178" v="22"/>
          <ac:spMkLst>
            <pc:docMk/>
            <pc:sldMk cId="691844576" sldId="285"/>
            <ac:spMk id="5" creationId="{232EEFE3-3B47-D4DA-C847-7ACD334193CC}"/>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182586623" sldId="286"/>
        </pc:sldMkLst>
        <pc:spChg chg="mod ord">
          <ac:chgData name="Guest User" userId="S::urn:spo:anon#33cc4dbac6ed6d4aed9af3905e2c65ad4e04c9b2119f2a9347cd52770cff0aa2::" providerId="AD" clId="Web-{32533AA0-8341-7EFC-440F-5A308787EABC}" dt="2023-03-18T23:50:32.178" v="22"/>
          <ac:spMkLst>
            <pc:docMk/>
            <pc:sldMk cId="182586623" sldId="286"/>
            <ac:spMk id="2" creationId="{1766B78A-CA47-4FE5-FFD4-C948B610CEF8}"/>
          </ac:spMkLst>
        </pc:spChg>
        <pc:spChg chg="mod ord">
          <ac:chgData name="Guest User" userId="S::urn:spo:anon#33cc4dbac6ed6d4aed9af3905e2c65ad4e04c9b2119f2a9347cd52770cff0aa2::" providerId="AD" clId="Web-{32533AA0-8341-7EFC-440F-5A308787EABC}" dt="2023-03-18T23:50:32.178" v="22"/>
          <ac:spMkLst>
            <pc:docMk/>
            <pc:sldMk cId="182586623" sldId="286"/>
            <ac:spMk id="3" creationId="{7BDE0F95-1090-EFD8-64F6-8CECCBEBBDDA}"/>
          </ac:spMkLst>
        </pc:spChg>
        <pc:spChg chg="mod ord">
          <ac:chgData name="Guest User" userId="S::urn:spo:anon#33cc4dbac6ed6d4aed9af3905e2c65ad4e04c9b2119f2a9347cd52770cff0aa2::" providerId="AD" clId="Web-{32533AA0-8341-7EFC-440F-5A308787EABC}" dt="2023-03-18T23:50:32.178" v="22"/>
          <ac:spMkLst>
            <pc:docMk/>
            <pc:sldMk cId="182586623" sldId="286"/>
            <ac:spMk id="4" creationId="{A8551104-9609-1D1B-61A4-90838F87CAB0}"/>
          </ac:spMkLst>
        </pc:spChg>
        <pc:spChg chg="mod ord">
          <ac:chgData name="Guest User" userId="S::urn:spo:anon#33cc4dbac6ed6d4aed9af3905e2c65ad4e04c9b2119f2a9347cd52770cff0aa2::" providerId="AD" clId="Web-{32533AA0-8341-7EFC-440F-5A308787EABC}" dt="2023-03-18T23:50:32.178" v="22"/>
          <ac:spMkLst>
            <pc:docMk/>
            <pc:sldMk cId="182586623" sldId="286"/>
            <ac:spMk id="5" creationId="{232EEFE3-3B47-D4DA-C847-7ACD334193CC}"/>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2190292453" sldId="287"/>
        </pc:sldMkLst>
        <pc:spChg chg="mod ord">
          <ac:chgData name="Guest User" userId="S::urn:spo:anon#33cc4dbac6ed6d4aed9af3905e2c65ad4e04c9b2119f2a9347cd52770cff0aa2::" providerId="AD" clId="Web-{32533AA0-8341-7EFC-440F-5A308787EABC}" dt="2023-03-18T23:50:32.178" v="22"/>
          <ac:spMkLst>
            <pc:docMk/>
            <pc:sldMk cId="2190292453" sldId="287"/>
            <ac:spMk id="2" creationId="{1766B78A-CA47-4FE5-FFD4-C948B610CEF8}"/>
          </ac:spMkLst>
        </pc:spChg>
        <pc:spChg chg="mod ord">
          <ac:chgData name="Guest User" userId="S::urn:spo:anon#33cc4dbac6ed6d4aed9af3905e2c65ad4e04c9b2119f2a9347cd52770cff0aa2::" providerId="AD" clId="Web-{32533AA0-8341-7EFC-440F-5A308787EABC}" dt="2023-03-18T23:50:32.178" v="22"/>
          <ac:spMkLst>
            <pc:docMk/>
            <pc:sldMk cId="2190292453" sldId="287"/>
            <ac:spMk id="3" creationId="{7BDE0F95-1090-EFD8-64F6-8CECCBEBBDDA}"/>
          </ac:spMkLst>
        </pc:spChg>
        <pc:spChg chg="mod ord">
          <ac:chgData name="Guest User" userId="S::urn:spo:anon#33cc4dbac6ed6d4aed9af3905e2c65ad4e04c9b2119f2a9347cd52770cff0aa2::" providerId="AD" clId="Web-{32533AA0-8341-7EFC-440F-5A308787EABC}" dt="2023-03-18T23:50:32.178" v="22"/>
          <ac:spMkLst>
            <pc:docMk/>
            <pc:sldMk cId="2190292453" sldId="287"/>
            <ac:spMk id="4" creationId="{A8551104-9609-1D1B-61A4-90838F87CAB0}"/>
          </ac:spMkLst>
        </pc:spChg>
        <pc:spChg chg="mod ord">
          <ac:chgData name="Guest User" userId="S::urn:spo:anon#33cc4dbac6ed6d4aed9af3905e2c65ad4e04c9b2119f2a9347cd52770cff0aa2::" providerId="AD" clId="Web-{32533AA0-8341-7EFC-440F-5A308787EABC}" dt="2023-03-18T23:50:32.178" v="22"/>
          <ac:spMkLst>
            <pc:docMk/>
            <pc:sldMk cId="2190292453" sldId="287"/>
            <ac:spMk id="5" creationId="{232EEFE3-3B47-D4DA-C847-7ACD334193CC}"/>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1531488450" sldId="289"/>
        </pc:sldMkLst>
        <pc:spChg chg="mod ord">
          <ac:chgData name="Guest User" userId="S::urn:spo:anon#33cc4dbac6ed6d4aed9af3905e2c65ad4e04c9b2119f2a9347cd52770cff0aa2::" providerId="AD" clId="Web-{32533AA0-8341-7EFC-440F-5A308787EABC}" dt="2023-03-18T23:50:32.178" v="22"/>
          <ac:spMkLst>
            <pc:docMk/>
            <pc:sldMk cId="1531488450" sldId="289"/>
            <ac:spMk id="2" creationId="{17F4A6AD-7FDE-D04A-DED6-51C8494C727A}"/>
          </ac:spMkLst>
        </pc:spChg>
        <pc:spChg chg="mod ord">
          <ac:chgData name="Guest User" userId="S::urn:spo:anon#33cc4dbac6ed6d4aed9af3905e2c65ad4e04c9b2119f2a9347cd52770cff0aa2::" providerId="AD" clId="Web-{32533AA0-8341-7EFC-440F-5A308787EABC}" dt="2023-03-18T23:50:32.178" v="22"/>
          <ac:spMkLst>
            <pc:docMk/>
            <pc:sldMk cId="1531488450" sldId="289"/>
            <ac:spMk id="5" creationId="{48E14133-840C-D58E-6444-AC5C7941247E}"/>
          </ac:spMkLst>
        </pc:spChg>
        <pc:spChg chg="mod ord">
          <ac:chgData name="Guest User" userId="S::urn:spo:anon#33cc4dbac6ed6d4aed9af3905e2c65ad4e04c9b2119f2a9347cd52770cff0aa2::" providerId="AD" clId="Web-{32533AA0-8341-7EFC-440F-5A308787EABC}" dt="2023-03-18T23:50:32.178" v="22"/>
          <ac:spMkLst>
            <pc:docMk/>
            <pc:sldMk cId="1531488450" sldId="289"/>
            <ac:spMk id="6" creationId="{B4E83785-B5B6-61A0-21AA-D53AA03C568F}"/>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3317846416" sldId="290"/>
        </pc:sldMkLst>
        <pc:spChg chg="mod ord">
          <ac:chgData name="Guest User" userId="S::urn:spo:anon#33cc4dbac6ed6d4aed9af3905e2c65ad4e04c9b2119f2a9347cd52770cff0aa2::" providerId="AD" clId="Web-{32533AA0-8341-7EFC-440F-5A308787EABC}" dt="2023-03-18T23:50:32.178" v="22"/>
          <ac:spMkLst>
            <pc:docMk/>
            <pc:sldMk cId="3317846416" sldId="290"/>
            <ac:spMk id="2" creationId="{17F4A6AD-7FDE-D04A-DED6-51C8494C727A}"/>
          </ac:spMkLst>
        </pc:spChg>
        <pc:spChg chg="mod ord">
          <ac:chgData name="Guest User" userId="S::urn:spo:anon#33cc4dbac6ed6d4aed9af3905e2c65ad4e04c9b2119f2a9347cd52770cff0aa2::" providerId="AD" clId="Web-{32533AA0-8341-7EFC-440F-5A308787EABC}" dt="2023-03-18T23:50:32.178" v="22"/>
          <ac:spMkLst>
            <pc:docMk/>
            <pc:sldMk cId="3317846416" sldId="290"/>
            <ac:spMk id="5" creationId="{48E14133-840C-D58E-6444-AC5C7941247E}"/>
          </ac:spMkLst>
        </pc:spChg>
        <pc:spChg chg="mod ord">
          <ac:chgData name="Guest User" userId="S::urn:spo:anon#33cc4dbac6ed6d4aed9af3905e2c65ad4e04c9b2119f2a9347cd52770cff0aa2::" providerId="AD" clId="Web-{32533AA0-8341-7EFC-440F-5A308787EABC}" dt="2023-03-18T23:50:32.178" v="22"/>
          <ac:spMkLst>
            <pc:docMk/>
            <pc:sldMk cId="3317846416" sldId="290"/>
            <ac:spMk id="6" creationId="{B4E83785-B5B6-61A0-21AA-D53AA03C568F}"/>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2462955252" sldId="291"/>
        </pc:sldMkLst>
        <pc:spChg chg="mod ord">
          <ac:chgData name="Guest User" userId="S::urn:spo:anon#33cc4dbac6ed6d4aed9af3905e2c65ad4e04c9b2119f2a9347cd52770cff0aa2::" providerId="AD" clId="Web-{32533AA0-8341-7EFC-440F-5A308787EABC}" dt="2023-03-18T23:50:32.178" v="22"/>
          <ac:spMkLst>
            <pc:docMk/>
            <pc:sldMk cId="2462955252" sldId="291"/>
            <ac:spMk id="2" creationId="{9823CA3E-7459-9231-300D-E211C1D928F3}"/>
          </ac:spMkLst>
        </pc:spChg>
        <pc:spChg chg="mod ord">
          <ac:chgData name="Guest User" userId="S::urn:spo:anon#33cc4dbac6ed6d4aed9af3905e2c65ad4e04c9b2119f2a9347cd52770cff0aa2::" providerId="AD" clId="Web-{32533AA0-8341-7EFC-440F-5A308787EABC}" dt="2023-03-18T23:50:32.178" v="22"/>
          <ac:spMkLst>
            <pc:docMk/>
            <pc:sldMk cId="2462955252" sldId="291"/>
            <ac:spMk id="5" creationId="{E866374E-666F-DF26-A848-1BD37A4BCA3C}"/>
          </ac:spMkLst>
        </pc:spChg>
        <pc:spChg chg="mod ord">
          <ac:chgData name="Guest User" userId="S::urn:spo:anon#33cc4dbac6ed6d4aed9af3905e2c65ad4e04c9b2119f2a9347cd52770cff0aa2::" providerId="AD" clId="Web-{32533AA0-8341-7EFC-440F-5A308787EABC}" dt="2023-03-18T23:50:32.178" v="22"/>
          <ac:spMkLst>
            <pc:docMk/>
            <pc:sldMk cId="2462955252" sldId="291"/>
            <ac:spMk id="6" creationId="{D68A3F9B-4C72-3919-C279-81499CF01393}"/>
          </ac:spMkLst>
        </pc:spChg>
        <pc:spChg chg="mod ord">
          <ac:chgData name="Guest User" userId="S::urn:spo:anon#33cc4dbac6ed6d4aed9af3905e2c65ad4e04c9b2119f2a9347cd52770cff0aa2::" providerId="AD" clId="Web-{32533AA0-8341-7EFC-440F-5A308787EABC}" dt="2023-03-18T23:50:32.178" v="22"/>
          <ac:spMkLst>
            <pc:docMk/>
            <pc:sldMk cId="2462955252" sldId="291"/>
            <ac:spMk id="7" creationId="{19FC5C4F-03D2-6D40-B166-557C5288C40B}"/>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1157752898" sldId="293"/>
        </pc:sldMkLst>
        <pc:spChg chg="mod ord">
          <ac:chgData name="Guest User" userId="S::urn:spo:anon#33cc4dbac6ed6d4aed9af3905e2c65ad4e04c9b2119f2a9347cd52770cff0aa2::" providerId="AD" clId="Web-{32533AA0-8341-7EFC-440F-5A308787EABC}" dt="2023-03-18T23:50:32.178" v="22"/>
          <ac:spMkLst>
            <pc:docMk/>
            <pc:sldMk cId="1157752898" sldId="293"/>
            <ac:spMk id="2" creationId="{17F4A6AD-7FDE-D04A-DED6-51C8494C727A}"/>
          </ac:spMkLst>
        </pc:spChg>
        <pc:spChg chg="mod ord">
          <ac:chgData name="Guest User" userId="S::urn:spo:anon#33cc4dbac6ed6d4aed9af3905e2c65ad4e04c9b2119f2a9347cd52770cff0aa2::" providerId="AD" clId="Web-{32533AA0-8341-7EFC-440F-5A308787EABC}" dt="2023-03-18T23:50:32.178" v="22"/>
          <ac:spMkLst>
            <pc:docMk/>
            <pc:sldMk cId="1157752898" sldId="293"/>
            <ac:spMk id="5" creationId="{48E14133-840C-D58E-6444-AC5C7941247E}"/>
          </ac:spMkLst>
        </pc:spChg>
        <pc:spChg chg="mod ord">
          <ac:chgData name="Guest User" userId="S::urn:spo:anon#33cc4dbac6ed6d4aed9af3905e2c65ad4e04c9b2119f2a9347cd52770cff0aa2::" providerId="AD" clId="Web-{32533AA0-8341-7EFC-440F-5A308787EABC}" dt="2023-03-18T23:50:32.178" v="22"/>
          <ac:spMkLst>
            <pc:docMk/>
            <pc:sldMk cId="1157752898" sldId="293"/>
            <ac:spMk id="6" creationId="{B4E83785-B5B6-61A0-21AA-D53AA03C568F}"/>
          </ac:spMkLst>
        </pc:spChg>
      </pc:sldChg>
      <pc:sldChg chg="modSp mod modClrScheme chgLayout">
        <pc:chgData name="Guest User" userId="S::urn:spo:anon#33cc4dbac6ed6d4aed9af3905e2c65ad4e04c9b2119f2a9347cd52770cff0aa2::" providerId="AD" clId="Web-{32533AA0-8341-7EFC-440F-5A308787EABC}" dt="2023-03-18T23:50:32.178" v="22"/>
        <pc:sldMkLst>
          <pc:docMk/>
          <pc:sldMk cId="1614437783" sldId="294"/>
        </pc:sldMkLst>
        <pc:spChg chg="mod ord">
          <ac:chgData name="Guest User" userId="S::urn:spo:anon#33cc4dbac6ed6d4aed9af3905e2c65ad4e04c9b2119f2a9347cd52770cff0aa2::" providerId="AD" clId="Web-{32533AA0-8341-7EFC-440F-5A308787EABC}" dt="2023-03-18T23:50:32.178" v="22"/>
          <ac:spMkLst>
            <pc:docMk/>
            <pc:sldMk cId="1614437783" sldId="294"/>
            <ac:spMk id="2" creationId="{9823CA3E-7459-9231-300D-E211C1D928F3}"/>
          </ac:spMkLst>
        </pc:spChg>
        <pc:spChg chg="mod ord">
          <ac:chgData name="Guest User" userId="S::urn:spo:anon#33cc4dbac6ed6d4aed9af3905e2c65ad4e04c9b2119f2a9347cd52770cff0aa2::" providerId="AD" clId="Web-{32533AA0-8341-7EFC-440F-5A308787EABC}" dt="2023-03-18T23:50:32.178" v="22"/>
          <ac:spMkLst>
            <pc:docMk/>
            <pc:sldMk cId="1614437783" sldId="294"/>
            <ac:spMk id="5" creationId="{E866374E-666F-DF26-A848-1BD37A4BCA3C}"/>
          </ac:spMkLst>
        </pc:spChg>
        <pc:spChg chg="mod ord">
          <ac:chgData name="Guest User" userId="S::urn:spo:anon#33cc4dbac6ed6d4aed9af3905e2c65ad4e04c9b2119f2a9347cd52770cff0aa2::" providerId="AD" clId="Web-{32533AA0-8341-7EFC-440F-5A308787EABC}" dt="2023-03-18T23:50:32.178" v="22"/>
          <ac:spMkLst>
            <pc:docMk/>
            <pc:sldMk cId="1614437783" sldId="294"/>
            <ac:spMk id="6" creationId="{D68A3F9B-4C72-3919-C279-81499CF01393}"/>
          </ac:spMkLst>
        </pc:spChg>
        <pc:spChg chg="mod ord">
          <ac:chgData name="Guest User" userId="S::urn:spo:anon#33cc4dbac6ed6d4aed9af3905e2c65ad4e04c9b2119f2a9347cd52770cff0aa2::" providerId="AD" clId="Web-{32533AA0-8341-7EFC-440F-5A308787EABC}" dt="2023-03-18T23:50:32.178" v="22"/>
          <ac:spMkLst>
            <pc:docMk/>
            <pc:sldMk cId="1614437783" sldId="294"/>
            <ac:spMk id="7" creationId="{19FC5C4F-03D2-6D40-B166-557C5288C40B}"/>
          </ac:spMkLst>
        </pc:spChg>
      </pc:sldChg>
      <pc:sldChg chg="addSp delSp modSp mod modClrScheme chgLayout">
        <pc:chgData name="Guest User" userId="S::urn:spo:anon#33cc4dbac6ed6d4aed9af3905e2c65ad4e04c9b2119f2a9347cd52770cff0aa2::" providerId="AD" clId="Web-{32533AA0-8341-7EFC-440F-5A308787EABC}" dt="2023-03-18T23:50:32.178" v="22"/>
        <pc:sldMkLst>
          <pc:docMk/>
          <pc:sldMk cId="34729621" sldId="295"/>
        </pc:sldMkLst>
        <pc:spChg chg="mod ord">
          <ac:chgData name="Guest User" userId="S::urn:spo:anon#33cc4dbac6ed6d4aed9af3905e2c65ad4e04c9b2119f2a9347cd52770cff0aa2::" providerId="AD" clId="Web-{32533AA0-8341-7EFC-440F-5A308787EABC}" dt="2023-03-18T23:50:32.178" v="22"/>
          <ac:spMkLst>
            <pc:docMk/>
            <pc:sldMk cId="34729621" sldId="295"/>
            <ac:spMk id="2" creationId="{7C156107-B6B6-928D-D966-9056D906BCC8}"/>
          </ac:spMkLst>
        </pc:spChg>
        <pc:spChg chg="mod ord">
          <ac:chgData name="Guest User" userId="S::urn:spo:anon#33cc4dbac6ed6d4aed9af3905e2c65ad4e04c9b2119f2a9347cd52770cff0aa2::" providerId="AD" clId="Web-{32533AA0-8341-7EFC-440F-5A308787EABC}" dt="2023-03-18T23:50:32.178" v="22"/>
          <ac:spMkLst>
            <pc:docMk/>
            <pc:sldMk cId="34729621" sldId="295"/>
            <ac:spMk id="3" creationId="{6634ABB8-30F2-ECDD-C5AC-EAC5783800FD}"/>
          </ac:spMkLst>
        </pc:spChg>
        <pc:spChg chg="mod ord">
          <ac:chgData name="Guest User" userId="S::urn:spo:anon#33cc4dbac6ed6d4aed9af3905e2c65ad4e04c9b2119f2a9347cd52770cff0aa2::" providerId="AD" clId="Web-{32533AA0-8341-7EFC-440F-5A308787EABC}" dt="2023-03-18T23:50:32.178" v="22"/>
          <ac:spMkLst>
            <pc:docMk/>
            <pc:sldMk cId="34729621" sldId="295"/>
            <ac:spMk id="4" creationId="{65F49DA0-744F-2259-FA71-FE33112E8AA9}"/>
          </ac:spMkLst>
        </pc:spChg>
        <pc:spChg chg="mod ord">
          <ac:chgData name="Guest User" userId="S::urn:spo:anon#33cc4dbac6ed6d4aed9af3905e2c65ad4e04c9b2119f2a9347cd52770cff0aa2::" providerId="AD" clId="Web-{32533AA0-8341-7EFC-440F-5A308787EABC}" dt="2023-03-18T23:50:32.178" v="22"/>
          <ac:spMkLst>
            <pc:docMk/>
            <pc:sldMk cId="34729621" sldId="295"/>
            <ac:spMk id="5" creationId="{6D04C23B-4A5A-CB4F-09B1-8A7D0E29CE7D}"/>
          </ac:spMkLst>
        </pc:spChg>
        <pc:picChg chg="add del mod">
          <ac:chgData name="Guest User" userId="S::urn:spo:anon#33cc4dbac6ed6d4aed9af3905e2c65ad4e04c9b2119f2a9347cd52770cff0aa2::" providerId="AD" clId="Web-{32533AA0-8341-7EFC-440F-5A308787EABC}" dt="2023-03-18T23:50:30.772" v="21"/>
          <ac:picMkLst>
            <pc:docMk/>
            <pc:sldMk cId="34729621" sldId="295"/>
            <ac:picMk id="6" creationId="{F20A5179-63EA-6DED-F97D-4DA26854B214}"/>
          </ac:picMkLst>
        </pc:picChg>
      </pc:sldChg>
      <pc:sldChg chg="addSp delSp modSp add mod replId modClrScheme chgLayout">
        <pc:chgData name="Guest User" userId="S::urn:spo:anon#33cc4dbac6ed6d4aed9af3905e2c65ad4e04c9b2119f2a9347cd52770cff0aa2::" providerId="AD" clId="Web-{32533AA0-8341-7EFC-440F-5A308787EABC}" dt="2023-03-18T23:50:32.178" v="22"/>
        <pc:sldMkLst>
          <pc:docMk/>
          <pc:sldMk cId="696619498" sldId="296"/>
        </pc:sldMkLst>
        <pc:spChg chg="del">
          <ac:chgData name="Guest User" userId="S::urn:spo:anon#33cc4dbac6ed6d4aed9af3905e2c65ad4e04c9b2119f2a9347cd52770cff0aa2::" providerId="AD" clId="Web-{32533AA0-8341-7EFC-440F-5A308787EABC}" dt="2023-03-18T23:48:21.581" v="10"/>
          <ac:spMkLst>
            <pc:docMk/>
            <pc:sldMk cId="696619498" sldId="296"/>
            <ac:spMk id="2" creationId="{157B785B-7419-6444-8F7C-456DADFC9CDE}"/>
          </ac:spMkLst>
        </pc:spChg>
        <pc:spChg chg="mod ord">
          <ac:chgData name="Guest User" userId="S::urn:spo:anon#33cc4dbac6ed6d4aed9af3905e2c65ad4e04c9b2119f2a9347cd52770cff0aa2::" providerId="AD" clId="Web-{32533AA0-8341-7EFC-440F-5A308787EABC}" dt="2023-03-18T23:50:32.178" v="22"/>
          <ac:spMkLst>
            <pc:docMk/>
            <pc:sldMk cId="696619498" sldId="296"/>
            <ac:spMk id="5" creationId="{A89144A8-6334-C146-B40F-BF5885E42CD8}"/>
          </ac:spMkLst>
        </pc:spChg>
        <pc:spChg chg="mod ord">
          <ac:chgData name="Guest User" userId="S::urn:spo:anon#33cc4dbac6ed6d4aed9af3905e2c65ad4e04c9b2119f2a9347cd52770cff0aa2::" providerId="AD" clId="Web-{32533AA0-8341-7EFC-440F-5A308787EABC}" dt="2023-03-18T23:50:32.178" v="22"/>
          <ac:spMkLst>
            <pc:docMk/>
            <pc:sldMk cId="696619498" sldId="296"/>
            <ac:spMk id="6" creationId="{F12AC305-62D1-0B42-86B3-CE1813F5523B}"/>
          </ac:spMkLst>
        </pc:spChg>
        <pc:spChg chg="add mod ord">
          <ac:chgData name="Guest User" userId="S::urn:spo:anon#33cc4dbac6ed6d4aed9af3905e2c65ad4e04c9b2119f2a9347cd52770cff0aa2::" providerId="AD" clId="Web-{32533AA0-8341-7EFC-440F-5A308787EABC}" dt="2023-03-18T23:50:32.178" v="22"/>
          <ac:spMkLst>
            <pc:docMk/>
            <pc:sldMk cId="696619498" sldId="296"/>
            <ac:spMk id="7" creationId="{688449DC-256B-4C1D-E616-4320669AB594}"/>
          </ac:spMkLst>
        </pc:spChg>
        <pc:spChg chg="del">
          <ac:chgData name="Guest User" userId="S::urn:spo:anon#33cc4dbac6ed6d4aed9af3905e2c65ad4e04c9b2119f2a9347cd52770cff0aa2::" providerId="AD" clId="Web-{32533AA0-8341-7EFC-440F-5A308787EABC}" dt="2023-03-18T23:48:21.549" v="9"/>
          <ac:spMkLst>
            <pc:docMk/>
            <pc:sldMk cId="696619498" sldId="296"/>
            <ac:spMk id="8" creationId="{1AD5AB6B-BE7D-2011-97A8-CBB74A9C057A}"/>
          </ac:spMkLst>
        </pc:spChg>
        <pc:spChg chg="del">
          <ac:chgData name="Guest User" userId="S::urn:spo:anon#33cc4dbac6ed6d4aed9af3905e2c65ad4e04c9b2119f2a9347cd52770cff0aa2::" providerId="AD" clId="Web-{32533AA0-8341-7EFC-440F-5A308787EABC}" dt="2023-03-18T23:48:21.549" v="8"/>
          <ac:spMkLst>
            <pc:docMk/>
            <pc:sldMk cId="696619498" sldId="296"/>
            <ac:spMk id="9" creationId="{9CDBC1CA-4636-FB9E-E31B-05A48C069C37}"/>
          </ac:spMkLst>
        </pc:spChg>
        <pc:spChg chg="del">
          <ac:chgData name="Guest User" userId="S::urn:spo:anon#33cc4dbac6ed6d4aed9af3905e2c65ad4e04c9b2119f2a9347cd52770cff0aa2::" providerId="AD" clId="Web-{32533AA0-8341-7EFC-440F-5A308787EABC}" dt="2023-03-18T23:48:21.549" v="7"/>
          <ac:spMkLst>
            <pc:docMk/>
            <pc:sldMk cId="696619498" sldId="296"/>
            <ac:spMk id="10" creationId="{77A34403-5084-7196-72E1-A30B48F626DA}"/>
          </ac:spMkLst>
        </pc:spChg>
        <pc:spChg chg="del">
          <ac:chgData name="Guest User" userId="S::urn:spo:anon#33cc4dbac6ed6d4aed9af3905e2c65ad4e04c9b2119f2a9347cd52770cff0aa2::" providerId="AD" clId="Web-{32533AA0-8341-7EFC-440F-5A308787EABC}" dt="2023-03-18T23:48:21.549" v="6"/>
          <ac:spMkLst>
            <pc:docMk/>
            <pc:sldMk cId="696619498" sldId="296"/>
            <ac:spMk id="11" creationId="{D1E2F8E6-52E1-8F7F-EC76-2E1E0D2757D2}"/>
          </ac:spMkLst>
        </pc:spChg>
        <pc:spChg chg="del mod">
          <ac:chgData name="Guest User" userId="S::urn:spo:anon#33cc4dbac6ed6d4aed9af3905e2c65ad4e04c9b2119f2a9347cd52770cff0aa2::" providerId="AD" clId="Web-{32533AA0-8341-7EFC-440F-5A308787EABC}" dt="2023-03-18T23:48:24.612" v="12"/>
          <ac:spMkLst>
            <pc:docMk/>
            <pc:sldMk cId="696619498" sldId="296"/>
            <ac:spMk id="12" creationId="{4CC97485-1FAB-FA94-C7ED-FB553FB1811A}"/>
          </ac:spMkLst>
        </pc:spChg>
        <pc:picChg chg="del">
          <ac:chgData name="Guest User" userId="S::urn:spo:anon#33cc4dbac6ed6d4aed9af3905e2c65ad4e04c9b2119f2a9347cd52770cff0aa2::" providerId="AD" clId="Web-{32533AA0-8341-7EFC-440F-5A308787EABC}" dt="2023-03-18T23:48:21.549" v="1"/>
          <ac:picMkLst>
            <pc:docMk/>
            <pc:sldMk cId="696619498" sldId="296"/>
            <ac:picMk id="3" creationId="{FEEA7183-396F-6D49-6FC4-0E473A873DF5}"/>
          </ac:picMkLst>
        </pc:picChg>
        <pc:picChg chg="del">
          <ac:chgData name="Guest User" userId="S::urn:spo:anon#33cc4dbac6ed6d4aed9af3905e2c65ad4e04c9b2119f2a9347cd52770cff0aa2::" providerId="AD" clId="Web-{32533AA0-8341-7EFC-440F-5A308787EABC}" dt="2023-03-18T23:48:21.549" v="5"/>
          <ac:picMkLst>
            <pc:docMk/>
            <pc:sldMk cId="696619498" sldId="296"/>
            <ac:picMk id="13" creationId="{15F8B5B6-0D14-8A58-CD15-BA5DD708C92E}"/>
          </ac:picMkLst>
        </pc:picChg>
        <pc:picChg chg="del">
          <ac:chgData name="Guest User" userId="S::urn:spo:anon#33cc4dbac6ed6d4aed9af3905e2c65ad4e04c9b2119f2a9347cd52770cff0aa2::" providerId="AD" clId="Web-{32533AA0-8341-7EFC-440F-5A308787EABC}" dt="2023-03-18T23:48:21.549" v="4"/>
          <ac:picMkLst>
            <pc:docMk/>
            <pc:sldMk cId="696619498" sldId="296"/>
            <ac:picMk id="14" creationId="{FFD61615-FA31-8008-BAD5-4AFE96185DE3}"/>
          </ac:picMkLst>
        </pc:picChg>
        <pc:picChg chg="del">
          <ac:chgData name="Guest User" userId="S::urn:spo:anon#33cc4dbac6ed6d4aed9af3905e2c65ad4e04c9b2119f2a9347cd52770cff0aa2::" providerId="AD" clId="Web-{32533AA0-8341-7EFC-440F-5A308787EABC}" dt="2023-03-18T23:48:21.549" v="3"/>
          <ac:picMkLst>
            <pc:docMk/>
            <pc:sldMk cId="696619498" sldId="296"/>
            <ac:picMk id="15" creationId="{5AFF780E-2302-6636-5D77-0177ACF38791}"/>
          </ac:picMkLst>
        </pc:picChg>
        <pc:picChg chg="del">
          <ac:chgData name="Guest User" userId="S::urn:spo:anon#33cc4dbac6ed6d4aed9af3905e2c65ad4e04c9b2119f2a9347cd52770cff0aa2::" providerId="AD" clId="Web-{32533AA0-8341-7EFC-440F-5A308787EABC}" dt="2023-03-18T23:48:21.549" v="2"/>
          <ac:picMkLst>
            <pc:docMk/>
            <pc:sldMk cId="696619498" sldId="296"/>
            <ac:picMk id="16" creationId="{DA25C935-69CB-9A95-CDC9-7E31D7932F6C}"/>
          </ac:picMkLst>
        </pc:picChg>
        <pc:picChg chg="add del mod">
          <ac:chgData name="Guest User" userId="S::urn:spo:anon#33cc4dbac6ed6d4aed9af3905e2c65ad4e04c9b2119f2a9347cd52770cff0aa2::" providerId="AD" clId="Web-{32533AA0-8341-7EFC-440F-5A308787EABC}" dt="2023-03-18T23:48:43.988" v="14"/>
          <ac:picMkLst>
            <pc:docMk/>
            <pc:sldMk cId="696619498" sldId="296"/>
            <ac:picMk id="17" creationId="{78D0661B-AFFC-F68F-ED64-6CB31C76E859}"/>
          </ac:picMkLst>
        </pc:picChg>
      </pc:sldChg>
      <pc:sldMasterChg chg="add del addSldLayout delSldLayout modSldLayout">
        <pc:chgData name="Guest User" userId="S::urn:spo:anon#33cc4dbac6ed6d4aed9af3905e2c65ad4e04c9b2119f2a9347cd52770cff0aa2::" providerId="AD" clId="Web-{32533AA0-8341-7EFC-440F-5A308787EABC}" dt="2023-03-18T23:50:32.178" v="22"/>
        <pc:sldMasterMkLst>
          <pc:docMk/>
          <pc:sldMasterMk cId="1196235645" sldId="2147483727"/>
        </pc:sldMasterMkLst>
        <pc:sldLayoutChg chg="add del mod replId">
          <pc:chgData name="Guest User" userId="S::urn:spo:anon#33cc4dbac6ed6d4aed9af3905e2c65ad4e04c9b2119f2a9347cd52770cff0aa2::" providerId="AD" clId="Web-{32533AA0-8341-7EFC-440F-5A308787EABC}" dt="2023-03-18T23:50:32.178" v="22"/>
          <pc:sldLayoutMkLst>
            <pc:docMk/>
            <pc:sldMasterMk cId="1196235645" sldId="2147483727"/>
            <pc:sldLayoutMk cId="2323446717" sldId="2147483728"/>
          </pc:sldLayoutMkLst>
        </pc:sldLayoutChg>
        <pc:sldLayoutChg chg="add del mod replId">
          <pc:chgData name="Guest User" userId="S::urn:spo:anon#33cc4dbac6ed6d4aed9af3905e2c65ad4e04c9b2119f2a9347cd52770cff0aa2::" providerId="AD" clId="Web-{32533AA0-8341-7EFC-440F-5A308787EABC}" dt="2023-03-18T23:50:32.178" v="22"/>
          <pc:sldLayoutMkLst>
            <pc:docMk/>
            <pc:sldMasterMk cId="1196235645" sldId="2147483727"/>
            <pc:sldLayoutMk cId="133443230" sldId="2147483729"/>
          </pc:sldLayoutMkLst>
        </pc:sldLayoutChg>
        <pc:sldLayoutChg chg="add del mod replId">
          <pc:chgData name="Guest User" userId="S::urn:spo:anon#33cc4dbac6ed6d4aed9af3905e2c65ad4e04c9b2119f2a9347cd52770cff0aa2::" providerId="AD" clId="Web-{32533AA0-8341-7EFC-440F-5A308787EABC}" dt="2023-03-18T23:50:32.178" v="22"/>
          <pc:sldLayoutMkLst>
            <pc:docMk/>
            <pc:sldMasterMk cId="1196235645" sldId="2147483727"/>
            <pc:sldLayoutMk cId="3356483400" sldId="2147483730"/>
          </pc:sldLayoutMkLst>
        </pc:sldLayoutChg>
        <pc:sldLayoutChg chg="add del mod replId">
          <pc:chgData name="Guest User" userId="S::urn:spo:anon#33cc4dbac6ed6d4aed9af3905e2c65ad4e04c9b2119f2a9347cd52770cff0aa2::" providerId="AD" clId="Web-{32533AA0-8341-7EFC-440F-5A308787EABC}" dt="2023-03-18T23:50:32.178" v="22"/>
          <pc:sldLayoutMkLst>
            <pc:docMk/>
            <pc:sldMasterMk cId="1196235645" sldId="2147483727"/>
            <pc:sldLayoutMk cId="3549295258" sldId="2147483731"/>
          </pc:sldLayoutMkLst>
        </pc:sldLayoutChg>
        <pc:sldLayoutChg chg="add del mod replId">
          <pc:chgData name="Guest User" userId="S::urn:spo:anon#33cc4dbac6ed6d4aed9af3905e2c65ad4e04c9b2119f2a9347cd52770cff0aa2::" providerId="AD" clId="Web-{32533AA0-8341-7EFC-440F-5A308787EABC}" dt="2023-03-18T23:50:32.178" v="22"/>
          <pc:sldLayoutMkLst>
            <pc:docMk/>
            <pc:sldMasterMk cId="1196235645" sldId="2147483727"/>
            <pc:sldLayoutMk cId="200107880" sldId="2147483732"/>
          </pc:sldLayoutMkLst>
        </pc:sldLayoutChg>
        <pc:sldLayoutChg chg="add del mod replId">
          <pc:chgData name="Guest User" userId="S::urn:spo:anon#33cc4dbac6ed6d4aed9af3905e2c65ad4e04c9b2119f2a9347cd52770cff0aa2::" providerId="AD" clId="Web-{32533AA0-8341-7EFC-440F-5A308787EABC}" dt="2023-03-18T23:50:32.178" v="22"/>
          <pc:sldLayoutMkLst>
            <pc:docMk/>
            <pc:sldMasterMk cId="1196235645" sldId="2147483727"/>
            <pc:sldLayoutMk cId="175674661" sldId="2147483733"/>
          </pc:sldLayoutMkLst>
        </pc:sldLayoutChg>
        <pc:sldLayoutChg chg="add del mod replId">
          <pc:chgData name="Guest User" userId="S::urn:spo:anon#33cc4dbac6ed6d4aed9af3905e2c65ad4e04c9b2119f2a9347cd52770cff0aa2::" providerId="AD" clId="Web-{32533AA0-8341-7EFC-440F-5A308787EABC}" dt="2023-03-18T23:50:32.178" v="22"/>
          <pc:sldLayoutMkLst>
            <pc:docMk/>
            <pc:sldMasterMk cId="1196235645" sldId="2147483727"/>
            <pc:sldLayoutMk cId="1370349309" sldId="2147483734"/>
          </pc:sldLayoutMkLst>
        </pc:sldLayoutChg>
        <pc:sldLayoutChg chg="add del mod replId">
          <pc:chgData name="Guest User" userId="S::urn:spo:anon#33cc4dbac6ed6d4aed9af3905e2c65ad4e04c9b2119f2a9347cd52770cff0aa2::" providerId="AD" clId="Web-{32533AA0-8341-7EFC-440F-5A308787EABC}" dt="2023-03-18T23:50:32.178" v="22"/>
          <pc:sldLayoutMkLst>
            <pc:docMk/>
            <pc:sldMasterMk cId="1196235645" sldId="2147483727"/>
            <pc:sldLayoutMk cId="641005468" sldId="2147483735"/>
          </pc:sldLayoutMkLst>
        </pc:sldLayoutChg>
        <pc:sldLayoutChg chg="add del mod replId">
          <pc:chgData name="Guest User" userId="S::urn:spo:anon#33cc4dbac6ed6d4aed9af3905e2c65ad4e04c9b2119f2a9347cd52770cff0aa2::" providerId="AD" clId="Web-{32533AA0-8341-7EFC-440F-5A308787EABC}" dt="2023-03-18T23:50:32.178" v="22"/>
          <pc:sldLayoutMkLst>
            <pc:docMk/>
            <pc:sldMasterMk cId="1196235645" sldId="2147483727"/>
            <pc:sldLayoutMk cId="733199912" sldId="2147483736"/>
          </pc:sldLayoutMkLst>
        </pc:sldLayoutChg>
        <pc:sldLayoutChg chg="add del mod replId">
          <pc:chgData name="Guest User" userId="S::urn:spo:anon#33cc4dbac6ed6d4aed9af3905e2c65ad4e04c9b2119f2a9347cd52770cff0aa2::" providerId="AD" clId="Web-{32533AA0-8341-7EFC-440F-5A308787EABC}" dt="2023-03-18T23:50:32.178" v="22"/>
          <pc:sldLayoutMkLst>
            <pc:docMk/>
            <pc:sldMasterMk cId="1196235645" sldId="2147483727"/>
            <pc:sldLayoutMk cId="2531076522" sldId="2147483737"/>
          </pc:sldLayoutMkLst>
        </pc:sldLayoutChg>
        <pc:sldLayoutChg chg="add del mod replId">
          <pc:chgData name="Guest User" userId="S::urn:spo:anon#33cc4dbac6ed6d4aed9af3905e2c65ad4e04c9b2119f2a9347cd52770cff0aa2::" providerId="AD" clId="Web-{32533AA0-8341-7EFC-440F-5A308787EABC}" dt="2023-03-18T23:50:32.178" v="22"/>
          <pc:sldLayoutMkLst>
            <pc:docMk/>
            <pc:sldMasterMk cId="1196235645" sldId="2147483727"/>
            <pc:sldLayoutMk cId="955223449" sldId="2147483738"/>
          </pc:sldLayoutMkLst>
        </pc:sldLayoutChg>
        <pc:sldLayoutChg chg="add del mod replId">
          <pc:chgData name="Guest User" userId="S::urn:spo:anon#33cc4dbac6ed6d4aed9af3905e2c65ad4e04c9b2119f2a9347cd52770cff0aa2::" providerId="AD" clId="Web-{32533AA0-8341-7EFC-440F-5A308787EABC}" dt="2023-03-18T23:50:32.178" v="22"/>
          <pc:sldLayoutMkLst>
            <pc:docMk/>
            <pc:sldMasterMk cId="1196235645" sldId="2147483727"/>
            <pc:sldLayoutMk cId="2632817846" sldId="2147483739"/>
          </pc:sldLayoutMkLst>
        </pc:sldLayoutChg>
        <pc:sldLayoutChg chg="add del mod replId">
          <pc:chgData name="Guest User" userId="S::urn:spo:anon#33cc4dbac6ed6d4aed9af3905e2c65ad4e04c9b2119f2a9347cd52770cff0aa2::" providerId="AD" clId="Web-{32533AA0-8341-7EFC-440F-5A308787EABC}" dt="2023-03-18T23:50:32.178" v="22"/>
          <pc:sldLayoutMkLst>
            <pc:docMk/>
            <pc:sldMasterMk cId="1196235645" sldId="2147483727"/>
            <pc:sldLayoutMk cId="3846939044" sldId="2147483740"/>
          </pc:sldLayoutMkLst>
        </pc:sldLayoutChg>
        <pc:sldLayoutChg chg="add del mod replId">
          <pc:chgData name="Guest User" userId="S::urn:spo:anon#33cc4dbac6ed6d4aed9af3905e2c65ad4e04c9b2119f2a9347cd52770cff0aa2::" providerId="AD" clId="Web-{32533AA0-8341-7EFC-440F-5A308787EABC}" dt="2023-03-18T23:50:32.178" v="22"/>
          <pc:sldLayoutMkLst>
            <pc:docMk/>
            <pc:sldMasterMk cId="1196235645" sldId="2147483727"/>
            <pc:sldLayoutMk cId="2878926937" sldId="2147483741"/>
          </pc:sldLayoutMkLst>
        </pc:sldLayoutChg>
        <pc:sldLayoutChg chg="add del mod replId">
          <pc:chgData name="Guest User" userId="S::urn:spo:anon#33cc4dbac6ed6d4aed9af3905e2c65ad4e04c9b2119f2a9347cd52770cff0aa2::" providerId="AD" clId="Web-{32533AA0-8341-7EFC-440F-5A308787EABC}" dt="2023-03-18T23:50:32.178" v="22"/>
          <pc:sldLayoutMkLst>
            <pc:docMk/>
            <pc:sldMasterMk cId="1196235645" sldId="2147483727"/>
            <pc:sldLayoutMk cId="1429591482" sldId="2147483742"/>
          </pc:sldLayoutMkLst>
        </pc:sldLayoutChg>
        <pc:sldLayoutChg chg="add del mod replId">
          <pc:chgData name="Guest User" userId="S::urn:spo:anon#33cc4dbac6ed6d4aed9af3905e2c65ad4e04c9b2119f2a9347cd52770cff0aa2::" providerId="AD" clId="Web-{32533AA0-8341-7EFC-440F-5A308787EABC}" dt="2023-03-18T23:50:32.178" v="22"/>
          <pc:sldLayoutMkLst>
            <pc:docMk/>
            <pc:sldMasterMk cId="1196235645" sldId="2147483727"/>
            <pc:sldLayoutMk cId="1681584486" sldId="2147483743"/>
          </pc:sldLayoutMkLst>
        </pc:sldLayoutChg>
      </pc:sldMasterChg>
      <pc:sldMasterChg chg="add del addSldLayout delSldLayout">
        <pc:chgData name="Guest User" userId="S::urn:spo:anon#33cc4dbac6ed6d4aed9af3905e2c65ad4e04c9b2119f2a9347cd52770cff0aa2::" providerId="AD" clId="Web-{32533AA0-8341-7EFC-440F-5A308787EABC}" dt="2023-03-18T23:50:32.178" v="22"/>
        <pc:sldMasterMkLst>
          <pc:docMk/>
          <pc:sldMasterMk cId="3595336832" sldId="2147483728"/>
        </pc:sldMasterMkLst>
        <pc:sldLayoutChg chg="add del">
          <pc:chgData name="Guest User" userId="S::urn:spo:anon#33cc4dbac6ed6d4aed9af3905e2c65ad4e04c9b2119f2a9347cd52770cff0aa2::" providerId="AD" clId="Web-{32533AA0-8341-7EFC-440F-5A308787EABC}" dt="2023-03-18T23:50:32.178" v="22"/>
          <pc:sldLayoutMkLst>
            <pc:docMk/>
            <pc:sldMasterMk cId="3595336832" sldId="2147483708"/>
            <pc:sldLayoutMk cId="1587062976" sldId="2147483726"/>
          </pc:sldLayoutMkLst>
        </pc:sldLayoutChg>
        <pc:sldLayoutChg chg="add del">
          <pc:chgData name="Guest User" userId="S::urn:spo:anon#33cc4dbac6ed6d4aed9af3905e2c65ad4e04c9b2119f2a9347cd52770cff0aa2::" providerId="AD" clId="Web-{32533AA0-8341-7EFC-440F-5A308787EABC}" dt="2023-03-18T23:50:32.178" v="22"/>
          <pc:sldLayoutMkLst>
            <pc:docMk/>
            <pc:sldMasterMk cId="3595336832" sldId="2147483708"/>
            <pc:sldLayoutMk cId="574188406" sldId="2147483729"/>
          </pc:sldLayoutMkLst>
        </pc:sldLayoutChg>
        <pc:sldLayoutChg chg="add del">
          <pc:chgData name="Guest User" userId="S::urn:spo:anon#33cc4dbac6ed6d4aed9af3905e2c65ad4e04c9b2119f2a9347cd52770cff0aa2::" providerId="AD" clId="Web-{32533AA0-8341-7EFC-440F-5A308787EABC}" dt="2023-03-18T23:50:32.178" v="22"/>
          <pc:sldLayoutMkLst>
            <pc:docMk/>
            <pc:sldMasterMk cId="3595336832" sldId="2147483708"/>
            <pc:sldLayoutMk cId="2463502173" sldId="2147483730"/>
          </pc:sldLayoutMkLst>
        </pc:sldLayoutChg>
        <pc:sldLayoutChg chg="add del">
          <pc:chgData name="Guest User" userId="S::urn:spo:anon#33cc4dbac6ed6d4aed9af3905e2c65ad4e04c9b2119f2a9347cd52770cff0aa2::" providerId="AD" clId="Web-{32533AA0-8341-7EFC-440F-5A308787EABC}" dt="2023-03-18T23:50:32.178" v="22"/>
          <pc:sldLayoutMkLst>
            <pc:docMk/>
            <pc:sldMasterMk cId="3595336832" sldId="2147483708"/>
            <pc:sldLayoutMk cId="1406754891" sldId="2147483731"/>
          </pc:sldLayoutMkLst>
        </pc:sldLayoutChg>
        <pc:sldLayoutChg chg="add del">
          <pc:chgData name="Guest User" userId="S::urn:spo:anon#33cc4dbac6ed6d4aed9af3905e2c65ad4e04c9b2119f2a9347cd52770cff0aa2::" providerId="AD" clId="Web-{32533AA0-8341-7EFC-440F-5A308787EABC}" dt="2023-03-18T23:50:32.178" v="22"/>
          <pc:sldLayoutMkLst>
            <pc:docMk/>
            <pc:sldMasterMk cId="3595336832" sldId="2147483708"/>
            <pc:sldLayoutMk cId="1815464052" sldId="2147483732"/>
          </pc:sldLayoutMkLst>
        </pc:sldLayoutChg>
        <pc:sldLayoutChg chg="add del">
          <pc:chgData name="Guest User" userId="S::urn:spo:anon#33cc4dbac6ed6d4aed9af3905e2c65ad4e04c9b2119f2a9347cd52770cff0aa2::" providerId="AD" clId="Web-{32533AA0-8341-7EFC-440F-5A308787EABC}" dt="2023-03-18T23:50:32.178" v="22"/>
          <pc:sldLayoutMkLst>
            <pc:docMk/>
            <pc:sldMasterMk cId="3595336832" sldId="2147483708"/>
            <pc:sldLayoutMk cId="4186258001" sldId="2147483733"/>
          </pc:sldLayoutMkLst>
        </pc:sldLayoutChg>
        <pc:sldLayoutChg chg="add del">
          <pc:chgData name="Guest User" userId="S::urn:spo:anon#33cc4dbac6ed6d4aed9af3905e2c65ad4e04c9b2119f2a9347cd52770cff0aa2::" providerId="AD" clId="Web-{32533AA0-8341-7EFC-440F-5A308787EABC}" dt="2023-03-18T23:50:32.178" v="22"/>
          <pc:sldLayoutMkLst>
            <pc:docMk/>
            <pc:sldMasterMk cId="3595336832" sldId="2147483708"/>
            <pc:sldLayoutMk cId="2707393526" sldId="2147483734"/>
          </pc:sldLayoutMkLst>
        </pc:sldLayoutChg>
        <pc:sldLayoutChg chg="add del">
          <pc:chgData name="Guest User" userId="S::urn:spo:anon#33cc4dbac6ed6d4aed9af3905e2c65ad4e04c9b2119f2a9347cd52770cff0aa2::" providerId="AD" clId="Web-{32533AA0-8341-7EFC-440F-5A308787EABC}" dt="2023-03-18T23:50:32.178" v="22"/>
          <pc:sldLayoutMkLst>
            <pc:docMk/>
            <pc:sldMasterMk cId="3595336832" sldId="2147483708"/>
            <pc:sldLayoutMk cId="69532377" sldId="2147483735"/>
          </pc:sldLayoutMkLst>
        </pc:sldLayoutChg>
      </pc:sldMasterChg>
    </pc:docChg>
  </pc:docChgLst>
  <pc:docChgLst>
    <pc:chgData name="Tvisha Goswami" userId="8s077UDTfCyTmdzxtiKH3IddjOe0ZR8rNnLDxQoYTos=" providerId="None" clId="Web-{0A694F93-BD53-436E-8AE2-5E9002730653}"/>
    <pc:docChg chg="addSld modSld">
      <pc:chgData name="Tvisha Goswami" userId="8s077UDTfCyTmdzxtiKH3IddjOe0ZR8rNnLDxQoYTos=" providerId="None" clId="Web-{0A694F93-BD53-436E-8AE2-5E9002730653}" dt="2023-01-31T17:10:22.002" v="9" actId="20577"/>
      <pc:docMkLst>
        <pc:docMk/>
      </pc:docMkLst>
      <pc:sldChg chg="addSp delSp modSp add replId">
        <pc:chgData name="Tvisha Goswami" userId="8s077UDTfCyTmdzxtiKH3IddjOe0ZR8rNnLDxQoYTos=" providerId="None" clId="Web-{0A694F93-BD53-436E-8AE2-5E9002730653}" dt="2023-01-31T17:10:22.002" v="9" actId="20577"/>
        <pc:sldMkLst>
          <pc:docMk/>
          <pc:sldMk cId="1247624758" sldId="281"/>
        </pc:sldMkLst>
        <pc:spChg chg="mod">
          <ac:chgData name="Tvisha Goswami" userId="8s077UDTfCyTmdzxtiKH3IddjOe0ZR8rNnLDxQoYTos=" providerId="None" clId="Web-{0A694F93-BD53-436E-8AE2-5E9002730653}" dt="2023-01-31T17:09:58.626" v="5" actId="20577"/>
          <ac:spMkLst>
            <pc:docMk/>
            <pc:sldMk cId="1247624758" sldId="281"/>
            <ac:spMk id="2" creationId="{17F4A6AD-7FDE-D04A-DED6-51C8494C727A}"/>
          </ac:spMkLst>
        </pc:spChg>
        <pc:spChg chg="add mod">
          <ac:chgData name="Tvisha Goswami" userId="8s077UDTfCyTmdzxtiKH3IddjOe0ZR8rNnLDxQoYTos=" providerId="None" clId="Web-{0A694F93-BD53-436E-8AE2-5E9002730653}" dt="2023-01-31T17:10:22.002" v="9" actId="20577"/>
          <ac:spMkLst>
            <pc:docMk/>
            <pc:sldMk cId="1247624758" sldId="281"/>
            <ac:spMk id="3" creationId="{FEC42CBE-9417-8D1B-B3D4-2EA2F24FF79B}"/>
          </ac:spMkLst>
        </pc:spChg>
        <pc:picChg chg="del">
          <ac:chgData name="Tvisha Goswami" userId="8s077UDTfCyTmdzxtiKH3IddjOe0ZR8rNnLDxQoYTos=" providerId="None" clId="Web-{0A694F93-BD53-436E-8AE2-5E9002730653}" dt="2023-01-31T17:10:00.079" v="6"/>
          <ac:picMkLst>
            <pc:docMk/>
            <pc:sldMk cId="1247624758" sldId="281"/>
            <ac:picMk id="8" creationId="{4EA0C4C4-C838-6E0E-C881-6574761D5E9F}"/>
          </ac:picMkLst>
        </pc:picChg>
      </pc:sldChg>
    </pc:docChg>
  </pc:docChgLst>
  <pc:docChgLst>
    <pc:chgData name="Tvisha Goswami" userId="8s077UDTfCyTmdzxtiKH3IddjOe0ZR8rNnLDxQoYTos=" providerId="None" clId="Web-{8A674B3B-0EA8-4E65-924F-C88CC8ECA930}"/>
    <pc:docChg chg="addSld modSld">
      <pc:chgData name="Tvisha Goswami" userId="8s077UDTfCyTmdzxtiKH3IddjOe0ZR8rNnLDxQoYTos=" providerId="None" clId="Web-{8A674B3B-0EA8-4E65-924F-C88CC8ECA930}" dt="2023-01-28T04:27:08.591" v="73" actId="1076"/>
      <pc:docMkLst>
        <pc:docMk/>
      </pc:docMkLst>
      <pc:sldChg chg="addSp delSp modSp">
        <pc:chgData name="Tvisha Goswami" userId="8s077UDTfCyTmdzxtiKH3IddjOe0ZR8rNnLDxQoYTos=" providerId="None" clId="Web-{8A674B3B-0EA8-4E65-924F-C88CC8ECA930}" dt="2023-01-28T04:27:08.591" v="73" actId="1076"/>
        <pc:sldMkLst>
          <pc:docMk/>
          <pc:sldMk cId="3623823879" sldId="258"/>
        </pc:sldMkLst>
        <pc:spChg chg="mod">
          <ac:chgData name="Tvisha Goswami" userId="8s077UDTfCyTmdzxtiKH3IddjOe0ZR8rNnLDxQoYTos=" providerId="None" clId="Web-{8A674B3B-0EA8-4E65-924F-C88CC8ECA930}" dt="2023-01-28T04:21:25.957" v="2" actId="20577"/>
          <ac:spMkLst>
            <pc:docMk/>
            <pc:sldMk cId="3623823879" sldId="258"/>
            <ac:spMk id="2" creationId="{157B785B-7419-6444-8F7C-456DADFC9CDE}"/>
          </ac:spMkLst>
        </pc:spChg>
        <pc:spChg chg="del">
          <ac:chgData name="Tvisha Goswami" userId="8s077UDTfCyTmdzxtiKH3IddjOe0ZR8rNnLDxQoYTos=" providerId="None" clId="Web-{8A674B3B-0EA8-4E65-924F-C88CC8ECA930}" dt="2023-01-28T04:21:31.223" v="3"/>
          <ac:spMkLst>
            <pc:docMk/>
            <pc:sldMk cId="3623823879" sldId="258"/>
            <ac:spMk id="4" creationId="{1D37C11B-143A-F242-BB46-7995C2A2FD98}"/>
          </ac:spMkLst>
        </pc:spChg>
        <pc:spChg chg="add del mod">
          <ac:chgData name="Tvisha Goswami" userId="8s077UDTfCyTmdzxtiKH3IddjOe0ZR8rNnLDxQoYTos=" providerId="None" clId="Web-{8A674B3B-0EA8-4E65-924F-C88CC8ECA930}" dt="2023-01-28T04:21:34.348" v="4"/>
          <ac:spMkLst>
            <pc:docMk/>
            <pc:sldMk cId="3623823879" sldId="258"/>
            <ac:spMk id="7" creationId="{7827214C-0EC3-0975-4790-5E0B712A4601}"/>
          </ac:spMkLst>
        </pc:spChg>
        <pc:spChg chg="add mod">
          <ac:chgData name="Tvisha Goswami" userId="8s077UDTfCyTmdzxtiKH3IddjOe0ZR8rNnLDxQoYTos=" providerId="None" clId="Web-{8A674B3B-0EA8-4E65-924F-C88CC8ECA930}" dt="2023-01-28T04:22:41.412" v="24" actId="1076"/>
          <ac:spMkLst>
            <pc:docMk/>
            <pc:sldMk cId="3623823879" sldId="258"/>
            <ac:spMk id="8" creationId="{1AD5AB6B-BE7D-2011-97A8-CBB74A9C057A}"/>
          </ac:spMkLst>
        </pc:spChg>
        <pc:spChg chg="add mod">
          <ac:chgData name="Tvisha Goswami" userId="8s077UDTfCyTmdzxtiKH3IddjOe0ZR8rNnLDxQoYTos=" providerId="None" clId="Web-{8A674B3B-0EA8-4E65-924F-C88CC8ECA930}" dt="2023-01-28T04:23:56.195" v="44" actId="1076"/>
          <ac:spMkLst>
            <pc:docMk/>
            <pc:sldMk cId="3623823879" sldId="258"/>
            <ac:spMk id="9" creationId="{9CDBC1CA-4636-FB9E-E31B-05A48C069C37}"/>
          </ac:spMkLst>
        </pc:spChg>
        <pc:spChg chg="add mod">
          <ac:chgData name="Tvisha Goswami" userId="8s077UDTfCyTmdzxtiKH3IddjOe0ZR8rNnLDxQoYTos=" providerId="None" clId="Web-{8A674B3B-0EA8-4E65-924F-C88CC8ECA930}" dt="2023-01-28T04:26:10.292" v="63" actId="1076"/>
          <ac:spMkLst>
            <pc:docMk/>
            <pc:sldMk cId="3623823879" sldId="258"/>
            <ac:spMk id="10" creationId="{77A34403-5084-7196-72E1-A30B48F626DA}"/>
          </ac:spMkLst>
        </pc:spChg>
        <pc:spChg chg="add mod">
          <ac:chgData name="Tvisha Goswami" userId="8s077UDTfCyTmdzxtiKH3IddjOe0ZR8rNnLDxQoYTos=" providerId="None" clId="Web-{8A674B3B-0EA8-4E65-924F-C88CC8ECA930}" dt="2023-01-28T04:27:03.340" v="72" actId="1076"/>
          <ac:spMkLst>
            <pc:docMk/>
            <pc:sldMk cId="3623823879" sldId="258"/>
            <ac:spMk id="11" creationId="{D1E2F8E6-52E1-8F7F-EC76-2E1E0D2757D2}"/>
          </ac:spMkLst>
        </pc:spChg>
        <pc:spChg chg="add mod">
          <ac:chgData name="Tvisha Goswami" userId="8s077UDTfCyTmdzxtiKH3IddjOe0ZR8rNnLDxQoYTos=" providerId="None" clId="Web-{8A674B3B-0EA8-4E65-924F-C88CC8ECA930}" dt="2023-01-28T04:27:08.591" v="73" actId="1076"/>
          <ac:spMkLst>
            <pc:docMk/>
            <pc:sldMk cId="3623823879" sldId="258"/>
            <ac:spMk id="12" creationId="{4CC97485-1FAB-FA94-C7ED-FB553FB1811A}"/>
          </ac:spMkLst>
        </pc:spChg>
        <pc:picChg chg="add mod">
          <ac:chgData name="Tvisha Goswami" userId="8s077UDTfCyTmdzxtiKH3IddjOe0ZR8rNnLDxQoYTos=" providerId="None" clId="Web-{8A674B3B-0EA8-4E65-924F-C88CC8ECA930}" dt="2023-01-28T04:24:44.259" v="51" actId="1076"/>
          <ac:picMkLst>
            <pc:docMk/>
            <pc:sldMk cId="3623823879" sldId="258"/>
            <ac:picMk id="13" creationId="{15F8B5B6-0D14-8A58-CD15-BA5DD708C92E}"/>
          </ac:picMkLst>
        </pc:picChg>
        <pc:picChg chg="add mod">
          <ac:chgData name="Tvisha Goswami" userId="8s077UDTfCyTmdzxtiKH3IddjOe0ZR8rNnLDxQoYTos=" providerId="None" clId="Web-{8A674B3B-0EA8-4E65-924F-C88CC8ECA930}" dt="2023-01-28T04:25:20.900" v="56" actId="1076"/>
          <ac:picMkLst>
            <pc:docMk/>
            <pc:sldMk cId="3623823879" sldId="258"/>
            <ac:picMk id="14" creationId="{FFD61615-FA31-8008-BAD5-4AFE96185DE3}"/>
          </ac:picMkLst>
        </pc:picChg>
        <pc:picChg chg="add mod">
          <ac:chgData name="Tvisha Goswami" userId="8s077UDTfCyTmdzxtiKH3IddjOe0ZR8rNnLDxQoYTos=" providerId="None" clId="Web-{8A674B3B-0EA8-4E65-924F-C88CC8ECA930}" dt="2023-01-28T04:26:18.871" v="64" actId="1076"/>
          <ac:picMkLst>
            <pc:docMk/>
            <pc:sldMk cId="3623823879" sldId="258"/>
            <ac:picMk id="15" creationId="{5AFF780E-2302-6636-5D77-0177ACF38791}"/>
          </ac:picMkLst>
        </pc:picChg>
        <pc:picChg chg="add mod">
          <ac:chgData name="Tvisha Goswami" userId="8s077UDTfCyTmdzxtiKH3IddjOe0ZR8rNnLDxQoYTos=" providerId="None" clId="Web-{8A674B3B-0EA8-4E65-924F-C88CC8ECA930}" dt="2023-01-28T04:26:58.575" v="71" actId="1076"/>
          <ac:picMkLst>
            <pc:docMk/>
            <pc:sldMk cId="3623823879" sldId="258"/>
            <ac:picMk id="16" creationId="{DA25C935-69CB-9A95-CDC9-7E31D7932F6C}"/>
          </ac:picMkLst>
        </pc:picChg>
      </pc:sldChg>
      <pc:sldChg chg="add replId">
        <pc:chgData name="Tvisha Goswami" userId="8s077UDTfCyTmdzxtiKH3IddjOe0ZR8rNnLDxQoYTos=" providerId="None" clId="Web-{8A674B3B-0EA8-4E65-924F-C88CC8ECA930}" dt="2023-01-28T04:21:18.597" v="0"/>
        <pc:sldMkLst>
          <pc:docMk/>
          <pc:sldMk cId="4230651359" sldId="274"/>
        </pc:sldMkLst>
      </pc:sldChg>
    </pc:docChg>
  </pc:docChgLst>
  <pc:docChgLst>
    <pc:chgData name="Jayan, Nitin" userId="S::njayan@purdue.edu::8d846395-237f-4cfd-a1be-1f5b0bc44ab5" providerId="AD" clId="Web-{8DABE6A8-3D32-4A7D-99ED-0CF05D824C26}"/>
    <pc:docChg chg="modSld">
      <pc:chgData name="Jayan, Nitin" userId="S::njayan@purdue.edu::8d846395-237f-4cfd-a1be-1f5b0bc44ab5" providerId="AD" clId="Web-{8DABE6A8-3D32-4A7D-99ED-0CF05D824C26}" dt="2023-03-24T18:09:05.905" v="165" actId="20577"/>
      <pc:docMkLst>
        <pc:docMk/>
      </pc:docMkLst>
      <pc:sldChg chg="modSp">
        <pc:chgData name="Jayan, Nitin" userId="S::njayan@purdue.edu::8d846395-237f-4cfd-a1be-1f5b0bc44ab5" providerId="AD" clId="Web-{8DABE6A8-3D32-4A7D-99ED-0CF05D824C26}" dt="2023-03-24T18:09:05.905" v="165" actId="20577"/>
        <pc:sldMkLst>
          <pc:docMk/>
          <pc:sldMk cId="4272907973" sldId="313"/>
        </pc:sldMkLst>
        <pc:spChg chg="mod">
          <ac:chgData name="Jayan, Nitin" userId="S::njayan@purdue.edu::8d846395-237f-4cfd-a1be-1f5b0bc44ab5" providerId="AD" clId="Web-{8DABE6A8-3D32-4A7D-99ED-0CF05D824C26}" dt="2023-03-24T18:08:21.341" v="162" actId="20577"/>
          <ac:spMkLst>
            <pc:docMk/>
            <pc:sldMk cId="4272907973" sldId="313"/>
            <ac:spMk id="36" creationId="{B3EAD746-64E9-B211-222E-39820ED56385}"/>
          </ac:spMkLst>
        </pc:spChg>
        <pc:spChg chg="mod">
          <ac:chgData name="Jayan, Nitin" userId="S::njayan@purdue.edu::8d846395-237f-4cfd-a1be-1f5b0bc44ab5" providerId="AD" clId="Web-{8DABE6A8-3D32-4A7D-99ED-0CF05D824C26}" dt="2023-03-24T18:09:05.905" v="165" actId="20577"/>
          <ac:spMkLst>
            <pc:docMk/>
            <pc:sldMk cId="4272907973" sldId="313"/>
            <ac:spMk id="37" creationId="{1DE1C47A-5F77-6076-85B1-0E0F80DE1197}"/>
          </ac:spMkLst>
        </pc:spChg>
        <pc:spChg chg="mod">
          <ac:chgData name="Jayan, Nitin" userId="S::njayan@purdue.edu::8d846395-237f-4cfd-a1be-1f5b0bc44ab5" providerId="AD" clId="Web-{8DABE6A8-3D32-4A7D-99ED-0CF05D824C26}" dt="2023-03-24T18:00:47.903" v="161" actId="20577"/>
          <ac:spMkLst>
            <pc:docMk/>
            <pc:sldMk cId="4272907973" sldId="313"/>
            <ac:spMk id="38" creationId="{765A9861-BDA3-34E2-E6C0-2C4C16A73DBA}"/>
          </ac:spMkLst>
        </pc:spChg>
      </pc:sldChg>
      <pc:sldChg chg="modSp">
        <pc:chgData name="Jayan, Nitin" userId="S::njayan@purdue.edu::8d846395-237f-4cfd-a1be-1f5b0bc44ab5" providerId="AD" clId="Web-{8DABE6A8-3D32-4A7D-99ED-0CF05D824C26}" dt="2023-03-24T17:55:57.675" v="97" actId="20577"/>
        <pc:sldMkLst>
          <pc:docMk/>
          <pc:sldMk cId="1700148699" sldId="317"/>
        </pc:sldMkLst>
        <pc:spChg chg="mod">
          <ac:chgData name="Jayan, Nitin" userId="S::njayan@purdue.edu::8d846395-237f-4cfd-a1be-1f5b0bc44ab5" providerId="AD" clId="Web-{8DABE6A8-3D32-4A7D-99ED-0CF05D824C26}" dt="2023-03-24T17:55:27.814" v="96" actId="20577"/>
          <ac:spMkLst>
            <pc:docMk/>
            <pc:sldMk cId="1700148699" sldId="317"/>
            <ac:spMk id="47" creationId="{5CCF48AA-408A-A6A2-78AA-3276036121B7}"/>
          </ac:spMkLst>
        </pc:spChg>
        <pc:spChg chg="mod">
          <ac:chgData name="Jayan, Nitin" userId="S::njayan@purdue.edu::8d846395-237f-4cfd-a1be-1f5b0bc44ab5" providerId="AD" clId="Web-{8DABE6A8-3D32-4A7D-99ED-0CF05D824C26}" dt="2023-03-24T17:55:57.675" v="97" actId="20577"/>
          <ac:spMkLst>
            <pc:docMk/>
            <pc:sldMk cId="1700148699" sldId="317"/>
            <ac:spMk id="63" creationId="{E452F572-D637-F87E-6A21-D44C6C7CF175}"/>
          </ac:spMkLst>
        </pc:spChg>
      </pc:sldChg>
    </pc:docChg>
  </pc:docChgLst>
  <pc:docChgLst>
    <pc:chgData name="Tvisha Goswami" userId="8s077UDTfCyTmdzxtiKH3IddjOe0ZR8rNnLDxQoYTos=" providerId="None" clId="Web-{AF09F9DD-D196-46C4-800F-3AAB1F53E195}"/>
    <pc:docChg chg="addSld modSld">
      <pc:chgData name="Tvisha Goswami" userId="8s077UDTfCyTmdzxtiKH3IddjOe0ZR8rNnLDxQoYTos=" providerId="None" clId="Web-{AF09F9DD-D196-46C4-800F-3AAB1F53E195}" dt="2023-02-22T14:58:54.647" v="393" actId="20577"/>
      <pc:docMkLst>
        <pc:docMk/>
      </pc:docMkLst>
      <pc:sldChg chg="modSp add replId">
        <pc:chgData name="Tvisha Goswami" userId="8s077UDTfCyTmdzxtiKH3IddjOe0ZR8rNnLDxQoYTos=" providerId="None" clId="Web-{AF09F9DD-D196-46C4-800F-3AAB1F53E195}" dt="2023-02-22T14:58:54.647" v="393" actId="20577"/>
        <pc:sldMkLst>
          <pc:docMk/>
          <pc:sldMk cId="1157752898" sldId="293"/>
        </pc:sldMkLst>
        <pc:spChg chg="mod">
          <ac:chgData name="Tvisha Goswami" userId="8s077UDTfCyTmdzxtiKH3IddjOe0ZR8rNnLDxQoYTos=" providerId="None" clId="Web-{AF09F9DD-D196-46C4-800F-3AAB1F53E195}" dt="2023-02-22T14:53:02.961" v="31" actId="20577"/>
          <ac:spMkLst>
            <pc:docMk/>
            <pc:sldMk cId="1157752898" sldId="293"/>
            <ac:spMk id="2" creationId="{17F4A6AD-7FDE-D04A-DED6-51C8494C727A}"/>
          </ac:spMkLst>
        </pc:spChg>
        <pc:spChg chg="mod">
          <ac:chgData name="Tvisha Goswami" userId="8s077UDTfCyTmdzxtiKH3IddjOe0ZR8rNnLDxQoYTos=" providerId="None" clId="Web-{AF09F9DD-D196-46C4-800F-3AAB1F53E195}" dt="2023-02-22T14:58:54.647" v="393" actId="20577"/>
          <ac:spMkLst>
            <pc:docMk/>
            <pc:sldMk cId="1157752898" sldId="293"/>
            <ac:spMk id="4" creationId="{2B453500-F64E-A9F7-1A7E-E2E8357231E5}"/>
          </ac:spMkLst>
        </pc:spChg>
      </pc:sldChg>
    </pc:docChg>
  </pc:docChgLst>
  <pc:docChgLst>
    <pc:chgData name="Guest User" userId="S::urn:spo:anon#33cc4dbac6ed6d4aed9af3905e2c65ad4e04c9b2119f2a9347cd52770cff0aa2::" providerId="AD" clId="Web-{E1FF507C-B7FC-C4CD-80F6-3E8B2A726963}"/>
    <pc:docChg chg="addSld modSld">
      <pc:chgData name="Guest User" userId="S::urn:spo:anon#33cc4dbac6ed6d4aed9af3905e2c65ad4e04c9b2119f2a9347cd52770cff0aa2::" providerId="AD" clId="Web-{E1FF507C-B7FC-C4CD-80F6-3E8B2A726963}" dt="2023-03-18T23:41:20.634" v="2"/>
      <pc:docMkLst>
        <pc:docMk/>
      </pc:docMkLst>
      <pc:sldChg chg="addSp delSp modSp">
        <pc:chgData name="Guest User" userId="S::urn:spo:anon#33cc4dbac6ed6d4aed9af3905e2c65ad4e04c9b2119f2a9347cd52770cff0aa2::" providerId="AD" clId="Web-{E1FF507C-B7FC-C4CD-80F6-3E8B2A726963}" dt="2023-03-18T23:41:09.837" v="1"/>
        <pc:sldMkLst>
          <pc:docMk/>
          <pc:sldMk cId="2664743580" sldId="257"/>
        </pc:sldMkLst>
        <pc:picChg chg="add del mod">
          <ac:chgData name="Guest User" userId="S::urn:spo:anon#33cc4dbac6ed6d4aed9af3905e2c65ad4e04c9b2119f2a9347cd52770cff0aa2::" providerId="AD" clId="Web-{E1FF507C-B7FC-C4CD-80F6-3E8B2A726963}" dt="2023-03-18T23:41:09.837" v="1"/>
          <ac:picMkLst>
            <pc:docMk/>
            <pc:sldMk cId="2664743580" sldId="257"/>
            <ac:picMk id="6" creationId="{7D365854-940B-DB44-2A3F-567B2BF7A74E}"/>
          </ac:picMkLst>
        </pc:picChg>
      </pc:sldChg>
      <pc:sldChg chg="new">
        <pc:chgData name="Guest User" userId="S::urn:spo:anon#33cc4dbac6ed6d4aed9af3905e2c65ad4e04c9b2119f2a9347cd52770cff0aa2::" providerId="AD" clId="Web-{E1FF507C-B7FC-C4CD-80F6-3E8B2A726963}" dt="2023-03-18T23:41:20.634" v="2"/>
        <pc:sldMkLst>
          <pc:docMk/>
          <pc:sldMk cId="34729621" sldId="295"/>
        </pc:sldMkLst>
      </pc:sldChg>
    </pc:docChg>
  </pc:docChgLst>
  <pc:docChgLst>
    <pc:chgData name="Niyathi Aiella" userId="eKzU26yINrlDWc62a15ZiaZpumXRVglwrXr+PfO1e1A=" providerId="None" clId="Web-{9E613BA7-0D7D-4C13-A412-73661948D7DC}"/>
    <pc:docChg chg="addSld delSld modSld sldOrd">
      <pc:chgData name="Niyathi Aiella" userId="eKzU26yINrlDWc62a15ZiaZpumXRVglwrXr+PfO1e1A=" providerId="None" clId="Web-{9E613BA7-0D7D-4C13-A412-73661948D7DC}" dt="2023-02-06T03:39:03.208" v="349"/>
      <pc:docMkLst>
        <pc:docMk/>
      </pc:docMkLst>
      <pc:sldChg chg="modSp">
        <pc:chgData name="Niyathi Aiella" userId="eKzU26yINrlDWc62a15ZiaZpumXRVglwrXr+PfO1e1A=" providerId="None" clId="Web-{9E613BA7-0D7D-4C13-A412-73661948D7DC}" dt="2023-02-06T01:14:27.192" v="178" actId="20577"/>
        <pc:sldMkLst>
          <pc:docMk/>
          <pc:sldMk cId="604482168" sldId="260"/>
        </pc:sldMkLst>
        <pc:spChg chg="mod">
          <ac:chgData name="Niyathi Aiella" userId="eKzU26yINrlDWc62a15ZiaZpumXRVglwrXr+PfO1e1A=" providerId="None" clId="Web-{9E613BA7-0D7D-4C13-A412-73661948D7DC}" dt="2023-02-06T01:14:27.192" v="178" actId="20577"/>
          <ac:spMkLst>
            <pc:docMk/>
            <pc:sldMk cId="604482168" sldId="260"/>
            <ac:spMk id="2" creationId="{141CE3FF-36B8-502C-B5D3-EB7AE3D933E1}"/>
          </ac:spMkLst>
        </pc:spChg>
      </pc:sldChg>
      <pc:sldChg chg="del">
        <pc:chgData name="Niyathi Aiella" userId="eKzU26yINrlDWc62a15ZiaZpumXRVglwrXr+PfO1e1A=" providerId="None" clId="Web-{9E613BA7-0D7D-4C13-A412-73661948D7DC}" dt="2023-02-06T01:14:35.973" v="179"/>
        <pc:sldMkLst>
          <pc:docMk/>
          <pc:sldMk cId="4154585923" sldId="276"/>
        </pc:sldMkLst>
      </pc:sldChg>
      <pc:sldChg chg="delSp">
        <pc:chgData name="Niyathi Aiella" userId="eKzU26yINrlDWc62a15ZiaZpumXRVglwrXr+PfO1e1A=" providerId="None" clId="Web-{9E613BA7-0D7D-4C13-A412-73661948D7DC}" dt="2023-02-06T00:59:21.991" v="97"/>
        <pc:sldMkLst>
          <pc:docMk/>
          <pc:sldMk cId="1489078221" sldId="280"/>
        </pc:sldMkLst>
        <pc:spChg chg="del">
          <ac:chgData name="Niyathi Aiella" userId="eKzU26yINrlDWc62a15ZiaZpumXRVglwrXr+PfO1e1A=" providerId="None" clId="Web-{9E613BA7-0D7D-4C13-A412-73661948D7DC}" dt="2023-02-06T00:59:21.991" v="97"/>
          <ac:spMkLst>
            <pc:docMk/>
            <pc:sldMk cId="1489078221" sldId="280"/>
            <ac:spMk id="3" creationId="{A905D0A2-E4BC-8C86-48BD-DBD0F7CDCC9F}"/>
          </ac:spMkLst>
        </pc:spChg>
      </pc:sldChg>
      <pc:sldChg chg="modSp">
        <pc:chgData name="Niyathi Aiella" userId="eKzU26yINrlDWc62a15ZiaZpumXRVglwrXr+PfO1e1A=" providerId="None" clId="Web-{9E613BA7-0D7D-4C13-A412-73661948D7DC}" dt="2023-02-06T01:15:01.489" v="188" actId="14100"/>
        <pc:sldMkLst>
          <pc:docMk/>
          <pc:sldMk cId="2464408790" sldId="282"/>
        </pc:sldMkLst>
        <pc:spChg chg="mod">
          <ac:chgData name="Niyathi Aiella" userId="eKzU26yINrlDWc62a15ZiaZpumXRVglwrXr+PfO1e1A=" providerId="None" clId="Web-{9E613BA7-0D7D-4C13-A412-73661948D7DC}" dt="2023-02-06T01:15:01.489" v="188" actId="14100"/>
          <ac:spMkLst>
            <pc:docMk/>
            <pc:sldMk cId="2464408790" sldId="282"/>
            <ac:spMk id="7" creationId="{D4EFA1C8-A2E6-454B-6C4A-46CDCC0E9EDA}"/>
          </ac:spMkLst>
        </pc:spChg>
      </pc:sldChg>
      <pc:sldChg chg="ord">
        <pc:chgData name="Niyathi Aiella" userId="eKzU26yINrlDWc62a15ZiaZpumXRVglwrXr+PfO1e1A=" providerId="None" clId="Web-{9E613BA7-0D7D-4C13-A412-73661948D7DC}" dt="2023-02-06T00:35:55.182" v="0"/>
        <pc:sldMkLst>
          <pc:docMk/>
          <pc:sldMk cId="2171859750" sldId="283"/>
        </pc:sldMkLst>
      </pc:sldChg>
      <pc:sldChg chg="delSp modSp new">
        <pc:chgData name="Niyathi Aiella" userId="eKzU26yINrlDWc62a15ZiaZpumXRVglwrXr+PfO1e1A=" providerId="None" clId="Web-{9E613BA7-0D7D-4C13-A412-73661948D7DC}" dt="2023-02-06T00:46:08.399" v="96" actId="20577"/>
        <pc:sldMkLst>
          <pc:docMk/>
          <pc:sldMk cId="3704098689" sldId="284"/>
        </pc:sldMkLst>
        <pc:spChg chg="mod">
          <ac:chgData name="Niyathi Aiella" userId="eKzU26yINrlDWc62a15ZiaZpumXRVglwrXr+PfO1e1A=" providerId="None" clId="Web-{9E613BA7-0D7D-4C13-A412-73661948D7DC}" dt="2023-02-06T00:36:59.963" v="5" actId="20577"/>
          <ac:spMkLst>
            <pc:docMk/>
            <pc:sldMk cId="3704098689" sldId="284"/>
            <ac:spMk id="2" creationId="{9823CA3E-7459-9231-300D-E211C1D928F3}"/>
          </ac:spMkLst>
        </pc:spChg>
        <pc:spChg chg="del">
          <ac:chgData name="Niyathi Aiella" userId="eKzU26yINrlDWc62a15ZiaZpumXRVglwrXr+PfO1e1A=" providerId="None" clId="Web-{9E613BA7-0D7D-4C13-A412-73661948D7DC}" dt="2023-02-06T00:37:03.854" v="6"/>
          <ac:spMkLst>
            <pc:docMk/>
            <pc:sldMk cId="3704098689" sldId="284"/>
            <ac:spMk id="3" creationId="{61235C02-1016-04A8-E825-52085CBDCFFC}"/>
          </ac:spMkLst>
        </pc:spChg>
        <pc:spChg chg="mod">
          <ac:chgData name="Niyathi Aiella" userId="eKzU26yINrlDWc62a15ZiaZpumXRVglwrXr+PfO1e1A=" providerId="None" clId="Web-{9E613BA7-0D7D-4C13-A412-73661948D7DC}" dt="2023-02-06T00:46:08.399" v="96" actId="20577"/>
          <ac:spMkLst>
            <pc:docMk/>
            <pc:sldMk cId="3704098689" sldId="284"/>
            <ac:spMk id="4" creationId="{8240B443-6682-787D-3E36-9BAA2E4B1D75}"/>
          </ac:spMkLst>
        </pc:spChg>
      </pc:sldChg>
      <pc:sldChg chg="modSp add replId">
        <pc:chgData name="Niyathi Aiella" userId="eKzU26yINrlDWc62a15ZiaZpumXRVglwrXr+PfO1e1A=" providerId="None" clId="Web-{9E613BA7-0D7D-4C13-A412-73661948D7DC}" dt="2023-02-06T03:39:03.208" v="349"/>
        <pc:sldMkLst>
          <pc:docMk/>
          <pc:sldMk cId="691844576" sldId="285"/>
        </pc:sldMkLst>
        <pc:spChg chg="mod">
          <ac:chgData name="Niyathi Aiella" userId="eKzU26yINrlDWc62a15ZiaZpumXRVglwrXr+PfO1e1A=" providerId="None" clId="Web-{9E613BA7-0D7D-4C13-A412-73661948D7DC}" dt="2023-02-06T03:37:53.475" v="193" actId="20577"/>
          <ac:spMkLst>
            <pc:docMk/>
            <pc:sldMk cId="691844576" sldId="285"/>
            <ac:spMk id="7" creationId="{D4EFA1C8-A2E6-454B-6C4A-46CDCC0E9EDA}"/>
          </ac:spMkLst>
        </pc:spChg>
        <pc:graphicFrameChg chg="mod modGraphic">
          <ac:chgData name="Niyathi Aiella" userId="eKzU26yINrlDWc62a15ZiaZpumXRVglwrXr+PfO1e1A=" providerId="None" clId="Web-{9E613BA7-0D7D-4C13-A412-73661948D7DC}" dt="2023-02-06T03:39:03.208" v="349"/>
          <ac:graphicFrameMkLst>
            <pc:docMk/>
            <pc:sldMk cId="691844576" sldId="285"/>
            <ac:graphicFrameMk id="6" creationId="{9D995E87-2CA9-4B6F-170A-3DF73D4C299A}"/>
          </ac:graphicFrameMkLst>
        </pc:graphicFrameChg>
      </pc:sldChg>
    </pc:docChg>
  </pc:docChgLst>
  <pc:docChgLst>
    <pc:chgData name="Niyathi Aiella" clId="Web-{66DD4341-D344-423A-966F-1DBFEA75A065}"/>
    <pc:docChg chg="addSld delSld modSld sldOrd">
      <pc:chgData name="Niyathi Aiella" userId="" providerId="" clId="Web-{66DD4341-D344-423A-966F-1DBFEA75A065}" dt="2023-01-29T06:11:42.478" v="129" actId="1076"/>
      <pc:docMkLst>
        <pc:docMk/>
      </pc:docMkLst>
      <pc:sldChg chg="ord">
        <pc:chgData name="Niyathi Aiella" userId="" providerId="" clId="Web-{66DD4341-D344-423A-966F-1DBFEA75A065}" dt="2023-01-29T06:02:03.910" v="32"/>
        <pc:sldMkLst>
          <pc:docMk/>
          <pc:sldMk cId="314975692" sldId="259"/>
        </pc:sldMkLst>
      </pc:sldChg>
      <pc:sldChg chg="del">
        <pc:chgData name="Niyathi Aiella" userId="" providerId="" clId="Web-{66DD4341-D344-423A-966F-1DBFEA75A065}" dt="2023-01-29T06:11:17.009" v="124"/>
        <pc:sldMkLst>
          <pc:docMk/>
          <pc:sldMk cId="4000766671" sldId="261"/>
        </pc:sldMkLst>
      </pc:sldChg>
      <pc:sldChg chg="addSp delSp modSp">
        <pc:chgData name="Niyathi Aiella" userId="" providerId="" clId="Web-{66DD4341-D344-423A-966F-1DBFEA75A065}" dt="2023-01-29T06:11:26.556" v="127" actId="1076"/>
        <pc:sldMkLst>
          <pc:docMk/>
          <pc:sldMk cId="688098976" sldId="262"/>
        </pc:sldMkLst>
        <pc:spChg chg="mod">
          <ac:chgData name="Niyathi Aiella" userId="" providerId="" clId="Web-{66DD4341-D344-423A-966F-1DBFEA75A065}" dt="2023-01-29T06:11:26.556" v="127" actId="1076"/>
          <ac:spMkLst>
            <pc:docMk/>
            <pc:sldMk cId="688098976" sldId="262"/>
            <ac:spMk id="2" creationId="{03354486-2A6A-DD4E-9A8D-861B2E201A1F}"/>
          </ac:spMkLst>
        </pc:spChg>
        <pc:spChg chg="del">
          <ac:chgData name="Niyathi Aiella" userId="" providerId="" clId="Web-{66DD4341-D344-423A-966F-1DBFEA75A065}" dt="2023-01-29T06:11:20.415" v="125"/>
          <ac:spMkLst>
            <pc:docMk/>
            <pc:sldMk cId="688098976" sldId="262"/>
            <ac:spMk id="3" creationId="{DDF1DEAD-BDC7-D142-97B9-9A0BD2570B44}"/>
          </ac:spMkLst>
        </pc:spChg>
        <pc:spChg chg="add del mod">
          <ac:chgData name="Niyathi Aiella" userId="" providerId="" clId="Web-{66DD4341-D344-423A-966F-1DBFEA75A065}" dt="2023-01-29T06:11:23.259" v="126"/>
          <ac:spMkLst>
            <pc:docMk/>
            <pc:sldMk cId="688098976" sldId="262"/>
            <ac:spMk id="7" creationId="{23AFB50F-3B34-4079-8F1D-8BACA092479B}"/>
          </ac:spMkLst>
        </pc:spChg>
      </pc:sldChg>
      <pc:sldChg chg="modSp">
        <pc:chgData name="Niyathi Aiella" userId="" providerId="" clId="Web-{66DD4341-D344-423A-966F-1DBFEA75A065}" dt="2023-01-29T06:11:42.478" v="129" actId="1076"/>
        <pc:sldMkLst>
          <pc:docMk/>
          <pc:sldMk cId="2794189981" sldId="269"/>
        </pc:sldMkLst>
        <pc:spChg chg="mod">
          <ac:chgData name="Niyathi Aiella" userId="" providerId="" clId="Web-{66DD4341-D344-423A-966F-1DBFEA75A065}" dt="2023-01-29T06:11:42.478" v="129" actId="1076"/>
          <ac:spMkLst>
            <pc:docMk/>
            <pc:sldMk cId="2794189981" sldId="269"/>
            <ac:spMk id="2" creationId="{A0290C7C-3595-0F16-73FD-57B53904664F}"/>
          </ac:spMkLst>
        </pc:spChg>
      </pc:sldChg>
      <pc:sldChg chg="modSp">
        <pc:chgData name="Niyathi Aiella" userId="" providerId="" clId="Web-{66DD4341-D344-423A-966F-1DBFEA75A065}" dt="2023-01-29T06:07:23.058" v="40" actId="20577"/>
        <pc:sldMkLst>
          <pc:docMk/>
          <pc:sldMk cId="288374300" sldId="271"/>
        </pc:sldMkLst>
        <pc:spChg chg="mod">
          <ac:chgData name="Niyathi Aiella" userId="" providerId="" clId="Web-{66DD4341-D344-423A-966F-1DBFEA75A065}" dt="2023-01-29T06:07:23.058" v="40" actId="20577"/>
          <ac:spMkLst>
            <pc:docMk/>
            <pc:sldMk cId="288374300" sldId="271"/>
            <ac:spMk id="2" creationId="{A0290C7C-3595-0F16-73FD-57B53904664F}"/>
          </ac:spMkLst>
        </pc:spChg>
      </pc:sldChg>
      <pc:sldChg chg="modSp">
        <pc:chgData name="Niyathi Aiella" userId="" providerId="" clId="Web-{66DD4341-D344-423A-966F-1DBFEA75A065}" dt="2023-01-29T06:01:40.237" v="31" actId="20577"/>
        <pc:sldMkLst>
          <pc:docMk/>
          <pc:sldMk cId="4154585923" sldId="276"/>
        </pc:sldMkLst>
        <pc:spChg chg="mod">
          <ac:chgData name="Niyathi Aiella" userId="" providerId="" clId="Web-{66DD4341-D344-423A-966F-1DBFEA75A065}" dt="2023-01-29T06:01:40.237" v="31" actId="20577"/>
          <ac:spMkLst>
            <pc:docMk/>
            <pc:sldMk cId="4154585923" sldId="276"/>
            <ac:spMk id="3" creationId="{913704E1-5F5D-B1DB-B27F-865050335F78}"/>
          </ac:spMkLst>
        </pc:spChg>
      </pc:sldChg>
      <pc:sldChg chg="addSp modSp new ord">
        <pc:chgData name="Niyathi Aiella" userId="" providerId="" clId="Web-{66DD4341-D344-423A-966F-1DBFEA75A065}" dt="2023-01-29T06:09:59.800" v="123" actId="20577"/>
        <pc:sldMkLst>
          <pc:docMk/>
          <pc:sldMk cId="2752728580" sldId="277"/>
        </pc:sldMkLst>
        <pc:spChg chg="mod">
          <ac:chgData name="Niyathi Aiella" userId="" providerId="" clId="Web-{66DD4341-D344-423A-966F-1DBFEA75A065}" dt="2023-01-29T06:08:54.626" v="70" actId="20577"/>
          <ac:spMkLst>
            <pc:docMk/>
            <pc:sldMk cId="2752728580" sldId="277"/>
            <ac:spMk id="3" creationId="{281B5951-8BF6-973F-7A6B-27C83B534982}"/>
          </ac:spMkLst>
        </pc:spChg>
        <pc:spChg chg="add mod">
          <ac:chgData name="Niyathi Aiella" userId="" providerId="" clId="Web-{66DD4341-D344-423A-966F-1DBFEA75A065}" dt="2023-01-29T06:09:59.800" v="123" actId="20577"/>
          <ac:spMkLst>
            <pc:docMk/>
            <pc:sldMk cId="2752728580" sldId="277"/>
            <ac:spMk id="6" creationId="{14B1721D-3126-2F79-C3D3-C43E395C0189}"/>
          </ac:spMkLst>
        </pc:spChg>
      </pc:sldChg>
    </pc:docChg>
  </pc:docChgLst>
  <pc:docChgLst>
    <pc:chgData name="Niyathi Aiella" userId="eKzU26yINrlDWc62a15ZiaZpumXRVglwrXr+PfO1e1A=" providerId="None" clId="Web-{66368333-0DCE-44EF-AA1A-6FD9F90478FA}"/>
    <pc:docChg chg="addSld modSld">
      <pc:chgData name="Niyathi Aiella" userId="eKzU26yINrlDWc62a15ZiaZpumXRVglwrXr+PfO1e1A=" providerId="None" clId="Web-{66368333-0DCE-44EF-AA1A-6FD9F90478FA}" dt="2023-02-12T17:49:11.971" v="225" actId="1076"/>
      <pc:docMkLst>
        <pc:docMk/>
      </pc:docMkLst>
      <pc:sldChg chg="modSp">
        <pc:chgData name="Niyathi Aiella" userId="eKzU26yINrlDWc62a15ZiaZpumXRVglwrXr+PfO1e1A=" providerId="None" clId="Web-{66368333-0DCE-44EF-AA1A-6FD9F90478FA}" dt="2023-02-12T17:49:11.971" v="225" actId="1076"/>
        <pc:sldMkLst>
          <pc:docMk/>
          <pc:sldMk cId="3980011017" sldId="279"/>
        </pc:sldMkLst>
        <pc:spChg chg="mod">
          <ac:chgData name="Niyathi Aiella" userId="eKzU26yINrlDWc62a15ZiaZpumXRVglwrXr+PfO1e1A=" providerId="None" clId="Web-{66368333-0DCE-44EF-AA1A-6FD9F90478FA}" dt="2023-02-12T17:49:11.971" v="225" actId="1076"/>
          <ac:spMkLst>
            <pc:docMk/>
            <pc:sldMk cId="3980011017" sldId="279"/>
            <ac:spMk id="35" creationId="{D0681E01-BDA7-8530-1772-CBEACD71B526}"/>
          </ac:spMkLst>
        </pc:spChg>
      </pc:sldChg>
      <pc:sldChg chg="modSp add replId">
        <pc:chgData name="Niyathi Aiella" userId="eKzU26yINrlDWc62a15ZiaZpumXRVglwrXr+PfO1e1A=" providerId="None" clId="Web-{66368333-0DCE-44EF-AA1A-6FD9F90478FA}" dt="2023-02-12T02:42:32.699" v="163"/>
        <pc:sldMkLst>
          <pc:docMk/>
          <pc:sldMk cId="182586623" sldId="286"/>
        </pc:sldMkLst>
        <pc:spChg chg="mod">
          <ac:chgData name="Niyathi Aiella" userId="eKzU26yINrlDWc62a15ZiaZpumXRVglwrXr+PfO1e1A=" providerId="None" clId="Web-{66368333-0DCE-44EF-AA1A-6FD9F90478FA}" dt="2023-02-12T02:41:40.807" v="19" actId="20577"/>
          <ac:spMkLst>
            <pc:docMk/>
            <pc:sldMk cId="182586623" sldId="286"/>
            <ac:spMk id="7" creationId="{D4EFA1C8-A2E6-454B-6C4A-46CDCC0E9EDA}"/>
          </ac:spMkLst>
        </pc:spChg>
        <pc:graphicFrameChg chg="mod modGraphic">
          <ac:chgData name="Niyathi Aiella" userId="eKzU26yINrlDWc62a15ZiaZpumXRVglwrXr+PfO1e1A=" providerId="None" clId="Web-{66368333-0DCE-44EF-AA1A-6FD9F90478FA}" dt="2023-02-12T02:42:32.699" v="163"/>
          <ac:graphicFrameMkLst>
            <pc:docMk/>
            <pc:sldMk cId="182586623" sldId="286"/>
            <ac:graphicFrameMk id="6" creationId="{9D995E87-2CA9-4B6F-170A-3DF73D4C299A}"/>
          </ac:graphicFrameMkLst>
        </pc:graphicFrameChg>
      </pc:sldChg>
      <pc:sldChg chg="modSp add replId">
        <pc:chgData name="Niyathi Aiella" userId="eKzU26yINrlDWc62a15ZiaZpumXRVglwrXr+PfO1e1A=" providerId="None" clId="Web-{66368333-0DCE-44EF-AA1A-6FD9F90478FA}" dt="2023-02-12T02:45:20.828" v="224"/>
        <pc:sldMkLst>
          <pc:docMk/>
          <pc:sldMk cId="2190292453" sldId="287"/>
        </pc:sldMkLst>
        <pc:spChg chg="mod">
          <ac:chgData name="Niyathi Aiella" userId="eKzU26yINrlDWc62a15ZiaZpumXRVglwrXr+PfO1e1A=" providerId="None" clId="Web-{66368333-0DCE-44EF-AA1A-6FD9F90478FA}" dt="2023-02-12T02:44:54.952" v="172" actId="20577"/>
          <ac:spMkLst>
            <pc:docMk/>
            <pc:sldMk cId="2190292453" sldId="287"/>
            <ac:spMk id="7" creationId="{D4EFA1C8-A2E6-454B-6C4A-46CDCC0E9EDA}"/>
          </ac:spMkLst>
        </pc:spChg>
        <pc:graphicFrameChg chg="mod modGraphic">
          <ac:chgData name="Niyathi Aiella" userId="eKzU26yINrlDWc62a15ZiaZpumXRVglwrXr+PfO1e1A=" providerId="None" clId="Web-{66368333-0DCE-44EF-AA1A-6FD9F90478FA}" dt="2023-02-12T02:45:20.828" v="224"/>
          <ac:graphicFrameMkLst>
            <pc:docMk/>
            <pc:sldMk cId="2190292453" sldId="287"/>
            <ac:graphicFrameMk id="6" creationId="{9D995E87-2CA9-4B6F-170A-3DF73D4C299A}"/>
          </ac:graphicFrameMkLst>
        </pc:graphicFrameChg>
      </pc:sldChg>
    </pc:docChg>
  </pc:docChgLst>
  <pc:docChgLst>
    <pc:chgData name="Goswami, Tvisha" userId="S::tgoswami@purdue.edu::72e185ed-1d11-4b37-b9fc-770f57cedbbc" providerId="AD" clId="Web-{6BC37005-256E-4222-8FF4-03B98CEB0261}"/>
    <pc:docChg chg="modSld">
      <pc:chgData name="Goswami, Tvisha" userId="S::tgoswami@purdue.edu::72e185ed-1d11-4b37-b9fc-770f57cedbbc" providerId="AD" clId="Web-{6BC37005-256E-4222-8FF4-03B98CEB0261}" dt="2023-03-23T03:23:15.534" v="8" actId="20577"/>
      <pc:docMkLst>
        <pc:docMk/>
      </pc:docMkLst>
      <pc:sldChg chg="modSp">
        <pc:chgData name="Goswami, Tvisha" userId="S::tgoswami@purdue.edu::72e185ed-1d11-4b37-b9fc-770f57cedbbc" providerId="AD" clId="Web-{6BC37005-256E-4222-8FF4-03B98CEB0261}" dt="2023-03-23T03:23:15.534" v="8" actId="20577"/>
        <pc:sldMkLst>
          <pc:docMk/>
          <pc:sldMk cId="2924175880" sldId="305"/>
        </pc:sldMkLst>
        <pc:spChg chg="mod">
          <ac:chgData name="Goswami, Tvisha" userId="S::tgoswami@purdue.edu::72e185ed-1d11-4b37-b9fc-770f57cedbbc" providerId="AD" clId="Web-{6BC37005-256E-4222-8FF4-03B98CEB0261}" dt="2023-03-23T03:22:52.565" v="3" actId="20577"/>
          <ac:spMkLst>
            <pc:docMk/>
            <pc:sldMk cId="2924175880" sldId="305"/>
            <ac:spMk id="34" creationId="{B996C0C4-0634-47C4-BFA3-220C76F8BA3F}"/>
          </ac:spMkLst>
        </pc:spChg>
        <pc:spChg chg="mod">
          <ac:chgData name="Goswami, Tvisha" userId="S::tgoswami@purdue.edu::72e185ed-1d11-4b37-b9fc-770f57cedbbc" providerId="AD" clId="Web-{6BC37005-256E-4222-8FF4-03B98CEB0261}" dt="2023-03-23T03:23:05.002" v="6" actId="1076"/>
          <ac:spMkLst>
            <pc:docMk/>
            <pc:sldMk cId="2924175880" sldId="305"/>
            <ac:spMk id="36" creationId="{75B59355-90FC-48F6-AB81-6E8134DA28C7}"/>
          </ac:spMkLst>
        </pc:spChg>
        <pc:spChg chg="mod">
          <ac:chgData name="Goswami, Tvisha" userId="S::tgoswami@purdue.edu::72e185ed-1d11-4b37-b9fc-770f57cedbbc" providerId="AD" clId="Web-{6BC37005-256E-4222-8FF4-03B98CEB0261}" dt="2023-03-23T03:23:02.143" v="5" actId="1076"/>
          <ac:spMkLst>
            <pc:docMk/>
            <pc:sldMk cId="2924175880" sldId="305"/>
            <ac:spMk id="38" creationId="{94B3965A-F7F0-428F-BD5A-C789BEE9999C}"/>
          </ac:spMkLst>
        </pc:spChg>
        <pc:spChg chg="mod">
          <ac:chgData name="Goswami, Tvisha" userId="S::tgoswami@purdue.edu::72e185ed-1d11-4b37-b9fc-770f57cedbbc" providerId="AD" clId="Web-{6BC37005-256E-4222-8FF4-03B98CEB0261}" dt="2023-03-23T03:23:10.909" v="7" actId="20577"/>
          <ac:spMkLst>
            <pc:docMk/>
            <pc:sldMk cId="2924175880" sldId="305"/>
            <ac:spMk id="40" creationId="{9657FC03-1C38-45B5-AB48-38CC18A84807}"/>
          </ac:spMkLst>
        </pc:spChg>
        <pc:spChg chg="mod">
          <ac:chgData name="Goswami, Tvisha" userId="S::tgoswami@purdue.edu::72e185ed-1d11-4b37-b9fc-770f57cedbbc" providerId="AD" clId="Web-{6BC37005-256E-4222-8FF4-03B98CEB0261}" dt="2023-03-23T03:23:15.534" v="8" actId="20577"/>
          <ac:spMkLst>
            <pc:docMk/>
            <pc:sldMk cId="2924175880" sldId="305"/>
            <ac:spMk id="42" creationId="{B2E51B3B-E2E1-4B2F-854D-DC4298F5124B}"/>
          </ac:spMkLst>
        </pc:spChg>
      </pc:sldChg>
    </pc:docChg>
  </pc:docChgLst>
  <pc:docChgLst>
    <pc:chgData name="Singh, Amrit" userId="193900bb-3852-4986-93e1-5b46d0dec78f" providerId="ADAL" clId="{3A14450A-99A9-494E-A345-62B2790994FB}"/>
    <pc:docChg chg="undo redo custSel addSld modSld sldOrd">
      <pc:chgData name="Singh, Amrit" userId="193900bb-3852-4986-93e1-5b46d0dec78f" providerId="ADAL" clId="{3A14450A-99A9-494E-A345-62B2790994FB}" dt="2023-03-24T18:39:58.603" v="2139"/>
      <pc:docMkLst>
        <pc:docMk/>
      </pc:docMkLst>
      <pc:sldChg chg="ord">
        <pc:chgData name="Singh, Amrit" userId="193900bb-3852-4986-93e1-5b46d0dec78f" providerId="ADAL" clId="{3A14450A-99A9-494E-A345-62B2790994FB}" dt="2023-03-24T18:39:58.603" v="2139"/>
        <pc:sldMkLst>
          <pc:docMk/>
          <pc:sldMk cId="688098976" sldId="262"/>
        </pc:sldMkLst>
      </pc:sldChg>
      <pc:sldChg chg="modSp mod">
        <pc:chgData name="Singh, Amrit" userId="193900bb-3852-4986-93e1-5b46d0dec78f" providerId="ADAL" clId="{3A14450A-99A9-494E-A345-62B2790994FB}" dt="2023-03-24T05:27:59.449" v="2078" actId="2711"/>
        <pc:sldMkLst>
          <pc:docMk/>
          <pc:sldMk cId="1209048643" sldId="300"/>
        </pc:sldMkLst>
        <pc:spChg chg="mod">
          <ac:chgData name="Singh, Amrit" userId="193900bb-3852-4986-93e1-5b46d0dec78f" providerId="ADAL" clId="{3A14450A-99A9-494E-A345-62B2790994FB}" dt="2023-03-24T05:27:10.554" v="2067" actId="255"/>
          <ac:spMkLst>
            <pc:docMk/>
            <pc:sldMk cId="1209048643" sldId="300"/>
            <ac:spMk id="29" creationId="{F98F6292-8490-4B96-997D-9B1E1381C71C}"/>
          </ac:spMkLst>
        </pc:spChg>
        <pc:spChg chg="mod">
          <ac:chgData name="Singh, Amrit" userId="193900bb-3852-4986-93e1-5b46d0dec78f" providerId="ADAL" clId="{3A14450A-99A9-494E-A345-62B2790994FB}" dt="2023-03-24T05:27:45.425" v="2070" actId="2711"/>
          <ac:spMkLst>
            <pc:docMk/>
            <pc:sldMk cId="1209048643" sldId="300"/>
            <ac:spMk id="30" creationId="{8F08C7C8-39F6-46C3-BCA7-42BC525EE026}"/>
          </ac:spMkLst>
        </pc:spChg>
        <pc:spChg chg="mod">
          <ac:chgData name="Singh, Amrit" userId="193900bb-3852-4986-93e1-5b46d0dec78f" providerId="ADAL" clId="{3A14450A-99A9-494E-A345-62B2790994FB}" dt="2023-03-24T05:27:50.439" v="2071" actId="2711"/>
          <ac:spMkLst>
            <pc:docMk/>
            <pc:sldMk cId="1209048643" sldId="300"/>
            <ac:spMk id="31" creationId="{D54AA35B-A6E0-46BF-A2A8-99262ED12376}"/>
          </ac:spMkLst>
        </pc:spChg>
        <pc:spChg chg="mod">
          <ac:chgData name="Singh, Amrit" userId="193900bb-3852-4986-93e1-5b46d0dec78f" providerId="ADAL" clId="{3A14450A-99A9-494E-A345-62B2790994FB}" dt="2023-03-24T05:27:59.449" v="2078" actId="2711"/>
          <ac:spMkLst>
            <pc:docMk/>
            <pc:sldMk cId="1209048643" sldId="300"/>
            <ac:spMk id="32" creationId="{F8A45E0D-49D6-4C55-BA9E-B64C9E69D105}"/>
          </ac:spMkLst>
        </pc:spChg>
      </pc:sldChg>
      <pc:sldChg chg="modSp mod">
        <pc:chgData name="Singh, Amrit" userId="193900bb-3852-4986-93e1-5b46d0dec78f" providerId="ADAL" clId="{3A14450A-99A9-494E-A345-62B2790994FB}" dt="2023-03-23T22:35:59.844" v="4" actId="1036"/>
        <pc:sldMkLst>
          <pc:docMk/>
          <pc:sldMk cId="2924175880" sldId="305"/>
        </pc:sldMkLst>
        <pc:picChg chg="mod">
          <ac:chgData name="Singh, Amrit" userId="193900bb-3852-4986-93e1-5b46d0dec78f" providerId="ADAL" clId="{3A14450A-99A9-494E-A345-62B2790994FB}" dt="2023-03-23T22:35:59.844" v="4" actId="1036"/>
          <ac:picMkLst>
            <pc:docMk/>
            <pc:sldMk cId="2924175880" sldId="305"/>
            <ac:picMk id="10" creationId="{ED878E5B-E72F-41A7-B0B2-7DD6F83DC3CC}"/>
          </ac:picMkLst>
        </pc:picChg>
      </pc:sldChg>
      <pc:sldChg chg="modSp mod">
        <pc:chgData name="Singh, Amrit" userId="193900bb-3852-4986-93e1-5b46d0dec78f" providerId="ADAL" clId="{3A14450A-99A9-494E-A345-62B2790994FB}" dt="2023-03-24T03:50:41.509" v="1861" actId="167"/>
        <pc:sldMkLst>
          <pc:docMk/>
          <pc:sldMk cId="2333321157" sldId="306"/>
        </pc:sldMkLst>
        <pc:picChg chg="ord">
          <ac:chgData name="Singh, Amrit" userId="193900bb-3852-4986-93e1-5b46d0dec78f" providerId="ADAL" clId="{3A14450A-99A9-494E-A345-62B2790994FB}" dt="2023-03-24T03:50:41.509" v="1861" actId="167"/>
          <ac:picMkLst>
            <pc:docMk/>
            <pc:sldMk cId="2333321157" sldId="306"/>
            <ac:picMk id="4" creationId="{420B0D71-4854-434C-B4AF-FEA0193AF07F}"/>
          </ac:picMkLst>
        </pc:picChg>
      </pc:sldChg>
      <pc:sldChg chg="addSp delSp mod">
        <pc:chgData name="Singh, Amrit" userId="193900bb-3852-4986-93e1-5b46d0dec78f" providerId="ADAL" clId="{3A14450A-99A9-494E-A345-62B2790994FB}" dt="2023-03-24T02:25:44.955" v="6" actId="22"/>
        <pc:sldMkLst>
          <pc:docMk/>
          <pc:sldMk cId="3675948608" sldId="308"/>
        </pc:sldMkLst>
        <pc:spChg chg="add del">
          <ac:chgData name="Singh, Amrit" userId="193900bb-3852-4986-93e1-5b46d0dec78f" providerId="ADAL" clId="{3A14450A-99A9-494E-A345-62B2790994FB}" dt="2023-03-24T02:25:44.955" v="6" actId="22"/>
          <ac:spMkLst>
            <pc:docMk/>
            <pc:sldMk cId="3675948608" sldId="308"/>
            <ac:spMk id="8" creationId="{26358F06-2E09-51E3-235F-86397842DD99}"/>
          </ac:spMkLst>
        </pc:spChg>
      </pc:sldChg>
      <pc:sldChg chg="modSp mod">
        <pc:chgData name="Singh, Amrit" userId="193900bb-3852-4986-93e1-5b46d0dec78f" providerId="ADAL" clId="{3A14450A-99A9-494E-A345-62B2790994FB}" dt="2023-03-24T05:28:29.101" v="2086" actId="2711"/>
        <pc:sldMkLst>
          <pc:docMk/>
          <pc:sldMk cId="4272907973" sldId="313"/>
        </pc:sldMkLst>
        <pc:spChg chg="mod">
          <ac:chgData name="Singh, Amrit" userId="193900bb-3852-4986-93e1-5b46d0dec78f" providerId="ADAL" clId="{3A14450A-99A9-494E-A345-62B2790994FB}" dt="2023-03-24T05:28:06.266" v="2079" actId="2711"/>
          <ac:spMkLst>
            <pc:docMk/>
            <pc:sldMk cId="4272907973" sldId="313"/>
            <ac:spMk id="36" creationId="{B3EAD746-64E9-B211-222E-39820ED56385}"/>
          </ac:spMkLst>
        </pc:spChg>
        <pc:spChg chg="mod">
          <ac:chgData name="Singh, Amrit" userId="193900bb-3852-4986-93e1-5b46d0dec78f" providerId="ADAL" clId="{3A14450A-99A9-494E-A345-62B2790994FB}" dt="2023-03-24T05:28:10.840" v="2080" actId="2711"/>
          <ac:spMkLst>
            <pc:docMk/>
            <pc:sldMk cId="4272907973" sldId="313"/>
            <ac:spMk id="37" creationId="{1DE1C47A-5F77-6076-85B1-0E0F80DE1197}"/>
          </ac:spMkLst>
        </pc:spChg>
        <pc:spChg chg="mod">
          <ac:chgData name="Singh, Amrit" userId="193900bb-3852-4986-93e1-5b46d0dec78f" providerId="ADAL" clId="{3A14450A-99A9-494E-A345-62B2790994FB}" dt="2023-03-24T05:28:22.772" v="2081" actId="2711"/>
          <ac:spMkLst>
            <pc:docMk/>
            <pc:sldMk cId="4272907973" sldId="313"/>
            <ac:spMk id="38" creationId="{765A9861-BDA3-34E2-E6C0-2C4C16A73DBA}"/>
          </ac:spMkLst>
        </pc:spChg>
        <pc:spChg chg="mod">
          <ac:chgData name="Singh, Amrit" userId="193900bb-3852-4986-93e1-5b46d0dec78f" providerId="ADAL" clId="{3A14450A-99A9-494E-A345-62B2790994FB}" dt="2023-03-24T05:28:29.101" v="2086" actId="2711"/>
          <ac:spMkLst>
            <pc:docMk/>
            <pc:sldMk cId="4272907973" sldId="313"/>
            <ac:spMk id="39" creationId="{93881A67-3D5D-B7E6-DD3C-85DC97462D38}"/>
          </ac:spMkLst>
        </pc:spChg>
      </pc:sldChg>
      <pc:sldChg chg="modSp">
        <pc:chgData name="Singh, Amrit" userId="193900bb-3852-4986-93e1-5b46d0dec78f" providerId="ADAL" clId="{3A14450A-99A9-494E-A345-62B2790994FB}" dt="2023-03-24T04:18:38.429" v="1866"/>
        <pc:sldMkLst>
          <pc:docMk/>
          <pc:sldMk cId="4233073008" sldId="314"/>
        </pc:sldMkLst>
        <pc:graphicFrameChg chg="mod">
          <ac:chgData name="Singh, Amrit" userId="193900bb-3852-4986-93e1-5b46d0dec78f" providerId="ADAL" clId="{3A14450A-99A9-494E-A345-62B2790994FB}" dt="2023-03-24T04:18:20.893" v="1862"/>
          <ac:graphicFrameMkLst>
            <pc:docMk/>
            <pc:sldMk cId="4233073008" sldId="314"/>
            <ac:graphicFrameMk id="7" creationId="{AB507360-32E1-9BD5-4E16-4E817DB63F16}"/>
          </ac:graphicFrameMkLst>
        </pc:graphicFrameChg>
        <pc:graphicFrameChg chg="mod">
          <ac:chgData name="Singh, Amrit" userId="193900bb-3852-4986-93e1-5b46d0dec78f" providerId="ADAL" clId="{3A14450A-99A9-494E-A345-62B2790994FB}" dt="2023-03-24T04:18:25.769" v="1863"/>
          <ac:graphicFrameMkLst>
            <pc:docMk/>
            <pc:sldMk cId="4233073008" sldId="314"/>
            <ac:graphicFrameMk id="9" creationId="{7DAB0801-0407-35C8-7375-ABF6F8F83745}"/>
          </ac:graphicFrameMkLst>
        </pc:graphicFrameChg>
        <pc:graphicFrameChg chg="mod">
          <ac:chgData name="Singh, Amrit" userId="193900bb-3852-4986-93e1-5b46d0dec78f" providerId="ADAL" clId="{3A14450A-99A9-494E-A345-62B2790994FB}" dt="2023-03-24T04:18:28.732" v="1864"/>
          <ac:graphicFrameMkLst>
            <pc:docMk/>
            <pc:sldMk cId="4233073008" sldId="314"/>
            <ac:graphicFrameMk id="12" creationId="{BB716DF9-2854-E2E5-6D97-2AAA4BE3E346}"/>
          </ac:graphicFrameMkLst>
        </pc:graphicFrameChg>
        <pc:graphicFrameChg chg="mod">
          <ac:chgData name="Singh, Amrit" userId="193900bb-3852-4986-93e1-5b46d0dec78f" providerId="ADAL" clId="{3A14450A-99A9-494E-A345-62B2790994FB}" dt="2023-03-24T04:18:33.524" v="1865"/>
          <ac:graphicFrameMkLst>
            <pc:docMk/>
            <pc:sldMk cId="4233073008" sldId="314"/>
            <ac:graphicFrameMk id="13" creationId="{748E6644-E021-8E2E-FB5A-4DD0E5AE88F2}"/>
          </ac:graphicFrameMkLst>
        </pc:graphicFrameChg>
        <pc:graphicFrameChg chg="mod">
          <ac:chgData name="Singh, Amrit" userId="193900bb-3852-4986-93e1-5b46d0dec78f" providerId="ADAL" clId="{3A14450A-99A9-494E-A345-62B2790994FB}" dt="2023-03-24T04:18:38.429" v="1866"/>
          <ac:graphicFrameMkLst>
            <pc:docMk/>
            <pc:sldMk cId="4233073008" sldId="314"/>
            <ac:graphicFrameMk id="15" creationId="{60DAA87B-6DC0-91C6-D7CD-E47657D28BE3}"/>
          </ac:graphicFrameMkLst>
        </pc:graphicFrameChg>
      </pc:sldChg>
      <pc:sldChg chg="addSp delSp modSp add mod">
        <pc:chgData name="Singh, Amrit" userId="193900bb-3852-4986-93e1-5b46d0dec78f" providerId="ADAL" clId="{3A14450A-99A9-494E-A345-62B2790994FB}" dt="2023-03-24T03:30:51.390" v="1684" actId="478"/>
        <pc:sldMkLst>
          <pc:docMk/>
          <pc:sldMk cId="2347634242" sldId="316"/>
        </pc:sldMkLst>
        <pc:spChg chg="mod">
          <ac:chgData name="Singh, Amrit" userId="193900bb-3852-4986-93e1-5b46d0dec78f" providerId="ADAL" clId="{3A14450A-99A9-494E-A345-62B2790994FB}" dt="2023-03-24T02:26:00.595" v="49" actId="20577"/>
          <ac:spMkLst>
            <pc:docMk/>
            <pc:sldMk cId="2347634242" sldId="316"/>
            <ac:spMk id="2" creationId="{0093D30A-B333-8561-AAB7-1FE002B8530F}"/>
          </ac:spMkLst>
        </pc:spChg>
        <pc:spChg chg="del">
          <ac:chgData name="Singh, Amrit" userId="193900bb-3852-4986-93e1-5b46d0dec78f" providerId="ADAL" clId="{3A14450A-99A9-494E-A345-62B2790994FB}" dt="2023-03-24T02:26:38.018" v="121" actId="478"/>
          <ac:spMkLst>
            <pc:docMk/>
            <pc:sldMk cId="2347634242" sldId="316"/>
            <ac:spMk id="11" creationId="{4DB8F2CB-8B8E-3535-5F37-3EF0C9973537}"/>
          </ac:spMkLst>
        </pc:spChg>
        <pc:spChg chg="mod">
          <ac:chgData name="Singh, Amrit" userId="193900bb-3852-4986-93e1-5b46d0dec78f" providerId="ADAL" clId="{3A14450A-99A9-494E-A345-62B2790994FB}" dt="2023-03-24T02:28:06.704" v="323" actId="20577"/>
          <ac:spMkLst>
            <pc:docMk/>
            <pc:sldMk cId="2347634242" sldId="316"/>
            <ac:spMk id="12" creationId="{C737CF56-B22E-949E-5DEB-85CA68C48DD0}"/>
          </ac:spMkLst>
        </pc:spChg>
        <pc:graphicFrameChg chg="add mod modGraphic">
          <ac:chgData name="Singh, Amrit" userId="193900bb-3852-4986-93e1-5b46d0dec78f" providerId="ADAL" clId="{3A14450A-99A9-494E-A345-62B2790994FB}" dt="2023-03-24T02:32:36.526" v="415" actId="14100"/>
          <ac:graphicFrameMkLst>
            <pc:docMk/>
            <pc:sldMk cId="2347634242" sldId="316"/>
            <ac:graphicFrameMk id="9" creationId="{037347A0-7C34-81A2-1009-345CBEBD306A}"/>
          </ac:graphicFrameMkLst>
        </pc:graphicFrameChg>
        <pc:graphicFrameChg chg="add del mod">
          <ac:chgData name="Singh, Amrit" userId="193900bb-3852-4986-93e1-5b46d0dec78f" providerId="ADAL" clId="{3A14450A-99A9-494E-A345-62B2790994FB}" dt="2023-03-24T02:30:55.687" v="377"/>
          <ac:graphicFrameMkLst>
            <pc:docMk/>
            <pc:sldMk cId="2347634242" sldId="316"/>
            <ac:graphicFrameMk id="10" creationId="{6DC3B50E-4E70-5AD5-4D11-08BE00BB67BF}"/>
          </ac:graphicFrameMkLst>
        </pc:graphicFrameChg>
        <pc:picChg chg="del">
          <ac:chgData name="Singh, Amrit" userId="193900bb-3852-4986-93e1-5b46d0dec78f" providerId="ADAL" clId="{3A14450A-99A9-494E-A345-62B2790994FB}" dt="2023-03-24T02:26:35.568" v="120" actId="478"/>
          <ac:picMkLst>
            <pc:docMk/>
            <pc:sldMk cId="2347634242" sldId="316"/>
            <ac:picMk id="4" creationId="{068B9074-A84E-E0D7-8843-CB39B8E3526E}"/>
          </ac:picMkLst>
        </pc:picChg>
        <pc:picChg chg="del">
          <ac:chgData name="Singh, Amrit" userId="193900bb-3852-4986-93e1-5b46d0dec78f" providerId="ADAL" clId="{3A14450A-99A9-494E-A345-62B2790994FB}" dt="2023-03-24T02:28:08.421" v="324" actId="478"/>
          <ac:picMkLst>
            <pc:docMk/>
            <pc:sldMk cId="2347634242" sldId="316"/>
            <ac:picMk id="7" creationId="{1D25356E-656F-4DE1-E434-AC06564F7CEA}"/>
          </ac:picMkLst>
        </pc:picChg>
        <pc:picChg chg="add mod">
          <ac:chgData name="Singh, Amrit" userId="193900bb-3852-4986-93e1-5b46d0dec78f" providerId="ADAL" clId="{3A14450A-99A9-494E-A345-62B2790994FB}" dt="2023-03-24T02:32:54.506" v="418" actId="14100"/>
          <ac:picMkLst>
            <pc:docMk/>
            <pc:sldMk cId="2347634242" sldId="316"/>
            <ac:picMk id="8" creationId="{FA050002-BD03-161B-6E76-5D81E08EE03A}"/>
          </ac:picMkLst>
        </pc:picChg>
        <pc:picChg chg="add del mod">
          <ac:chgData name="Singh, Amrit" userId="193900bb-3852-4986-93e1-5b46d0dec78f" providerId="ADAL" clId="{3A14450A-99A9-494E-A345-62B2790994FB}" dt="2023-03-24T03:30:51.390" v="1684" actId="478"/>
          <ac:picMkLst>
            <pc:docMk/>
            <pc:sldMk cId="2347634242" sldId="316"/>
            <ac:picMk id="13" creationId="{F31B95AD-FBB9-077D-E2A7-CF7569F61E2D}"/>
          </ac:picMkLst>
        </pc:picChg>
      </pc:sldChg>
      <pc:sldChg chg="addSp delSp modSp new mod">
        <pc:chgData name="Singh, Amrit" userId="193900bb-3852-4986-93e1-5b46d0dec78f" providerId="ADAL" clId="{3A14450A-99A9-494E-A345-62B2790994FB}" dt="2023-03-24T03:34:32.721" v="1859" actId="20577"/>
        <pc:sldMkLst>
          <pc:docMk/>
          <pc:sldMk cId="1700148699" sldId="317"/>
        </pc:sldMkLst>
        <pc:spChg chg="mod">
          <ac:chgData name="Singh, Amrit" userId="193900bb-3852-4986-93e1-5b46d0dec78f" providerId="ADAL" clId="{3A14450A-99A9-494E-A345-62B2790994FB}" dt="2023-03-24T03:29:30.705" v="1675" actId="1076"/>
          <ac:spMkLst>
            <pc:docMk/>
            <pc:sldMk cId="1700148699" sldId="317"/>
            <ac:spMk id="2" creationId="{E0BFB3EE-7199-084A-FBF3-DA47079F16F0}"/>
          </ac:spMkLst>
        </pc:spChg>
        <pc:spChg chg="del">
          <ac:chgData name="Singh, Amrit" userId="193900bb-3852-4986-93e1-5b46d0dec78f" providerId="ADAL" clId="{3A14450A-99A9-494E-A345-62B2790994FB}" dt="2023-03-24T02:33:27.921" v="455" actId="478"/>
          <ac:spMkLst>
            <pc:docMk/>
            <pc:sldMk cId="1700148699" sldId="317"/>
            <ac:spMk id="3" creationId="{401B60EF-85E0-A3FE-DDAB-D330B22CFF98}"/>
          </ac:spMkLst>
        </pc:spChg>
        <pc:spChg chg="add del mod">
          <ac:chgData name="Singh, Amrit" userId="193900bb-3852-4986-93e1-5b46d0dec78f" providerId="ADAL" clId="{3A14450A-99A9-494E-A345-62B2790994FB}" dt="2023-03-24T02:35:23.480" v="513" actId="478"/>
          <ac:spMkLst>
            <pc:docMk/>
            <pc:sldMk cId="1700148699" sldId="317"/>
            <ac:spMk id="4" creationId="{008E7168-A3C7-E83A-39B2-9301A8422445}"/>
          </ac:spMkLst>
        </pc:spChg>
        <pc:spChg chg="add del mod">
          <ac:chgData name="Singh, Amrit" userId="193900bb-3852-4986-93e1-5b46d0dec78f" providerId="ADAL" clId="{3A14450A-99A9-494E-A345-62B2790994FB}" dt="2023-03-24T02:35:22.076" v="511"/>
          <ac:spMkLst>
            <pc:docMk/>
            <pc:sldMk cId="1700148699" sldId="317"/>
            <ac:spMk id="8" creationId="{EBB8EC4B-A754-2D92-BBA0-951E43E9380E}"/>
          </ac:spMkLst>
        </pc:spChg>
        <pc:spChg chg="add del mod">
          <ac:chgData name="Singh, Amrit" userId="193900bb-3852-4986-93e1-5b46d0dec78f" providerId="ADAL" clId="{3A14450A-99A9-494E-A345-62B2790994FB}" dt="2023-03-24T02:35:22.076" v="511"/>
          <ac:spMkLst>
            <pc:docMk/>
            <pc:sldMk cId="1700148699" sldId="317"/>
            <ac:spMk id="9" creationId="{F028E6FE-537B-D52C-E823-D4A9BE4E4E51}"/>
          </ac:spMkLst>
        </pc:spChg>
        <pc:spChg chg="add del mod">
          <ac:chgData name="Singh, Amrit" userId="193900bb-3852-4986-93e1-5b46d0dec78f" providerId="ADAL" clId="{3A14450A-99A9-494E-A345-62B2790994FB}" dt="2023-03-24T02:35:22.076" v="511"/>
          <ac:spMkLst>
            <pc:docMk/>
            <pc:sldMk cId="1700148699" sldId="317"/>
            <ac:spMk id="11" creationId="{17E4D363-D355-AF05-3F7B-86A366FB6D6E}"/>
          </ac:spMkLst>
        </pc:spChg>
        <pc:spChg chg="add del mod">
          <ac:chgData name="Singh, Amrit" userId="193900bb-3852-4986-93e1-5b46d0dec78f" providerId="ADAL" clId="{3A14450A-99A9-494E-A345-62B2790994FB}" dt="2023-03-24T02:35:22.076" v="511"/>
          <ac:spMkLst>
            <pc:docMk/>
            <pc:sldMk cId="1700148699" sldId="317"/>
            <ac:spMk id="13" creationId="{DD251A8B-BFC9-37E9-6B2E-6CD2CD94F25A}"/>
          </ac:spMkLst>
        </pc:spChg>
        <pc:spChg chg="add del mod">
          <ac:chgData name="Singh, Amrit" userId="193900bb-3852-4986-93e1-5b46d0dec78f" providerId="ADAL" clId="{3A14450A-99A9-494E-A345-62B2790994FB}" dt="2023-03-24T02:35:22.076" v="511"/>
          <ac:spMkLst>
            <pc:docMk/>
            <pc:sldMk cId="1700148699" sldId="317"/>
            <ac:spMk id="15" creationId="{D790E003-A12E-73EF-459B-E0943CBCFC42}"/>
          </ac:spMkLst>
        </pc:spChg>
        <pc:spChg chg="add del mod">
          <ac:chgData name="Singh, Amrit" userId="193900bb-3852-4986-93e1-5b46d0dec78f" providerId="ADAL" clId="{3A14450A-99A9-494E-A345-62B2790994FB}" dt="2023-03-24T02:35:22.076" v="511"/>
          <ac:spMkLst>
            <pc:docMk/>
            <pc:sldMk cId="1700148699" sldId="317"/>
            <ac:spMk id="17" creationId="{D393205E-D47A-FC7F-3163-D112EECA5784}"/>
          </ac:spMkLst>
        </pc:spChg>
        <pc:spChg chg="add del mod">
          <ac:chgData name="Singh, Amrit" userId="193900bb-3852-4986-93e1-5b46d0dec78f" providerId="ADAL" clId="{3A14450A-99A9-494E-A345-62B2790994FB}" dt="2023-03-24T02:35:22.076" v="511"/>
          <ac:spMkLst>
            <pc:docMk/>
            <pc:sldMk cId="1700148699" sldId="317"/>
            <ac:spMk id="18" creationId="{42A7A878-2323-9D9B-A1A3-F5163CBB6FA7}"/>
          </ac:spMkLst>
        </pc:spChg>
        <pc:spChg chg="add del mod">
          <ac:chgData name="Singh, Amrit" userId="193900bb-3852-4986-93e1-5b46d0dec78f" providerId="ADAL" clId="{3A14450A-99A9-494E-A345-62B2790994FB}" dt="2023-03-24T02:35:22.076" v="511"/>
          <ac:spMkLst>
            <pc:docMk/>
            <pc:sldMk cId="1700148699" sldId="317"/>
            <ac:spMk id="21" creationId="{7CB802E5-26BC-C9AE-D4F4-BB0588BBE745}"/>
          </ac:spMkLst>
        </pc:spChg>
        <pc:spChg chg="add del mod">
          <ac:chgData name="Singh, Amrit" userId="193900bb-3852-4986-93e1-5b46d0dec78f" providerId="ADAL" clId="{3A14450A-99A9-494E-A345-62B2790994FB}" dt="2023-03-24T02:35:22.076" v="511"/>
          <ac:spMkLst>
            <pc:docMk/>
            <pc:sldMk cId="1700148699" sldId="317"/>
            <ac:spMk id="22" creationId="{4947935F-608D-682D-265D-4F61BA1B25AC}"/>
          </ac:spMkLst>
        </pc:spChg>
        <pc:spChg chg="add del mod">
          <ac:chgData name="Singh, Amrit" userId="193900bb-3852-4986-93e1-5b46d0dec78f" providerId="ADAL" clId="{3A14450A-99A9-494E-A345-62B2790994FB}" dt="2023-03-24T02:35:22.076" v="511"/>
          <ac:spMkLst>
            <pc:docMk/>
            <pc:sldMk cId="1700148699" sldId="317"/>
            <ac:spMk id="24" creationId="{EAB1D0A0-50B7-93EA-4A9B-12129D6660A0}"/>
          </ac:spMkLst>
        </pc:spChg>
        <pc:spChg chg="add del mod">
          <ac:chgData name="Singh, Amrit" userId="193900bb-3852-4986-93e1-5b46d0dec78f" providerId="ADAL" clId="{3A14450A-99A9-494E-A345-62B2790994FB}" dt="2023-03-24T02:35:22.076" v="511"/>
          <ac:spMkLst>
            <pc:docMk/>
            <pc:sldMk cId="1700148699" sldId="317"/>
            <ac:spMk id="27" creationId="{18905989-49BC-72D1-414B-25C0032D2399}"/>
          </ac:spMkLst>
        </pc:spChg>
        <pc:spChg chg="add del mod">
          <ac:chgData name="Singh, Amrit" userId="193900bb-3852-4986-93e1-5b46d0dec78f" providerId="ADAL" clId="{3A14450A-99A9-494E-A345-62B2790994FB}" dt="2023-03-24T02:35:22.076" v="511"/>
          <ac:spMkLst>
            <pc:docMk/>
            <pc:sldMk cId="1700148699" sldId="317"/>
            <ac:spMk id="28" creationId="{E78F1D23-B207-7F71-3882-D9287F468A0F}"/>
          </ac:spMkLst>
        </pc:spChg>
        <pc:spChg chg="add del mod">
          <ac:chgData name="Singh, Amrit" userId="193900bb-3852-4986-93e1-5b46d0dec78f" providerId="ADAL" clId="{3A14450A-99A9-494E-A345-62B2790994FB}" dt="2023-03-24T02:35:22.076" v="511"/>
          <ac:spMkLst>
            <pc:docMk/>
            <pc:sldMk cId="1700148699" sldId="317"/>
            <ac:spMk id="31" creationId="{048CDC0F-8B52-FB55-49C0-3589AA00DA1B}"/>
          </ac:spMkLst>
        </pc:spChg>
        <pc:spChg chg="add del mod">
          <ac:chgData name="Singh, Amrit" userId="193900bb-3852-4986-93e1-5b46d0dec78f" providerId="ADAL" clId="{3A14450A-99A9-494E-A345-62B2790994FB}" dt="2023-03-24T02:35:22.076" v="511"/>
          <ac:spMkLst>
            <pc:docMk/>
            <pc:sldMk cId="1700148699" sldId="317"/>
            <ac:spMk id="32" creationId="{AC2A2AA9-7CA6-D9F8-1120-E16C5097D664}"/>
          </ac:spMkLst>
        </pc:spChg>
        <pc:spChg chg="add del mod">
          <ac:chgData name="Singh, Amrit" userId="193900bb-3852-4986-93e1-5b46d0dec78f" providerId="ADAL" clId="{3A14450A-99A9-494E-A345-62B2790994FB}" dt="2023-03-24T02:35:22.076" v="511"/>
          <ac:spMkLst>
            <pc:docMk/>
            <pc:sldMk cId="1700148699" sldId="317"/>
            <ac:spMk id="34" creationId="{A2BC7A13-96E5-1CC1-1308-1E8C360C0E7F}"/>
          </ac:spMkLst>
        </pc:spChg>
        <pc:spChg chg="add del mod">
          <ac:chgData name="Singh, Amrit" userId="193900bb-3852-4986-93e1-5b46d0dec78f" providerId="ADAL" clId="{3A14450A-99A9-494E-A345-62B2790994FB}" dt="2023-03-24T02:35:22.076" v="511"/>
          <ac:spMkLst>
            <pc:docMk/>
            <pc:sldMk cId="1700148699" sldId="317"/>
            <ac:spMk id="36" creationId="{C6D63770-7A58-5DA6-56ED-E4213A9A4044}"/>
          </ac:spMkLst>
        </pc:spChg>
        <pc:spChg chg="add mod">
          <ac:chgData name="Singh, Amrit" userId="193900bb-3852-4986-93e1-5b46d0dec78f" providerId="ADAL" clId="{3A14450A-99A9-494E-A345-62B2790994FB}" dt="2023-03-24T03:30:13.285" v="1679" actId="1076"/>
          <ac:spMkLst>
            <pc:docMk/>
            <pc:sldMk cId="1700148699" sldId="317"/>
            <ac:spMk id="40" creationId="{8F4269A7-DDD6-2467-D25A-74E2341BF39F}"/>
          </ac:spMkLst>
        </pc:spChg>
        <pc:spChg chg="add mod">
          <ac:chgData name="Singh, Amrit" userId="193900bb-3852-4986-93e1-5b46d0dec78f" providerId="ADAL" clId="{3A14450A-99A9-494E-A345-62B2790994FB}" dt="2023-03-24T03:29:56.040" v="1677" actId="1076"/>
          <ac:spMkLst>
            <pc:docMk/>
            <pc:sldMk cId="1700148699" sldId="317"/>
            <ac:spMk id="41" creationId="{698CC089-29D3-D7D7-8486-A7DEB305A856}"/>
          </ac:spMkLst>
        </pc:spChg>
        <pc:spChg chg="add mod">
          <ac:chgData name="Singh, Amrit" userId="193900bb-3852-4986-93e1-5b46d0dec78f" providerId="ADAL" clId="{3A14450A-99A9-494E-A345-62B2790994FB}" dt="2023-03-24T03:30:31.398" v="1680" actId="1076"/>
          <ac:spMkLst>
            <pc:docMk/>
            <pc:sldMk cId="1700148699" sldId="317"/>
            <ac:spMk id="43" creationId="{B3D7499E-2B7C-4560-F345-5CD3975982FD}"/>
          </ac:spMkLst>
        </pc:spChg>
        <pc:spChg chg="add mod">
          <ac:chgData name="Singh, Amrit" userId="193900bb-3852-4986-93e1-5b46d0dec78f" providerId="ADAL" clId="{3A14450A-99A9-494E-A345-62B2790994FB}" dt="2023-03-24T03:30:39.703" v="1682" actId="1076"/>
          <ac:spMkLst>
            <pc:docMk/>
            <pc:sldMk cId="1700148699" sldId="317"/>
            <ac:spMk id="45" creationId="{1D98F6D4-C055-42B4-41FA-801D857EA6A8}"/>
          </ac:spMkLst>
        </pc:spChg>
        <pc:spChg chg="add mod">
          <ac:chgData name="Singh, Amrit" userId="193900bb-3852-4986-93e1-5b46d0dec78f" providerId="ADAL" clId="{3A14450A-99A9-494E-A345-62B2790994FB}" dt="2023-03-24T03:14:26.990" v="1162" actId="20577"/>
          <ac:spMkLst>
            <pc:docMk/>
            <pc:sldMk cId="1700148699" sldId="317"/>
            <ac:spMk id="47" creationId="{5CCF48AA-408A-A6A2-78AA-3276036121B7}"/>
          </ac:spMkLst>
        </pc:spChg>
        <pc:spChg chg="add del mod">
          <ac:chgData name="Singh, Amrit" userId="193900bb-3852-4986-93e1-5b46d0dec78f" providerId="ADAL" clId="{3A14450A-99A9-494E-A345-62B2790994FB}" dt="2023-03-24T02:47:26.614" v="849" actId="478"/>
          <ac:spMkLst>
            <pc:docMk/>
            <pc:sldMk cId="1700148699" sldId="317"/>
            <ac:spMk id="49" creationId="{D9B5E7CC-3FC4-3953-0AE5-E9616A5168ED}"/>
          </ac:spMkLst>
        </pc:spChg>
        <pc:spChg chg="add del mod">
          <ac:chgData name="Singh, Amrit" userId="193900bb-3852-4986-93e1-5b46d0dec78f" providerId="ADAL" clId="{3A14450A-99A9-494E-A345-62B2790994FB}" dt="2023-03-24T03:18:42.223" v="1382"/>
          <ac:spMkLst>
            <pc:docMk/>
            <pc:sldMk cId="1700148699" sldId="317"/>
            <ac:spMk id="50" creationId="{1112052F-5B9B-D52A-8D0A-3F8C2B393C95}"/>
          </ac:spMkLst>
        </pc:spChg>
        <pc:spChg chg="add mod">
          <ac:chgData name="Singh, Amrit" userId="193900bb-3852-4986-93e1-5b46d0dec78f" providerId="ADAL" clId="{3A14450A-99A9-494E-A345-62B2790994FB}" dt="2023-03-24T03:22:49.496" v="1650" actId="1076"/>
          <ac:spMkLst>
            <pc:docMk/>
            <pc:sldMk cId="1700148699" sldId="317"/>
            <ac:spMk id="53" creationId="{9F0E3495-33BB-DC8C-BD6C-ADFDB25B2CEF}"/>
          </ac:spMkLst>
        </pc:spChg>
        <pc:spChg chg="add del mod">
          <ac:chgData name="Singh, Amrit" userId="193900bb-3852-4986-93e1-5b46d0dec78f" providerId="ADAL" clId="{3A14450A-99A9-494E-A345-62B2790994FB}" dt="2023-03-24T03:18:42.223" v="1384"/>
          <ac:spMkLst>
            <pc:docMk/>
            <pc:sldMk cId="1700148699" sldId="317"/>
            <ac:spMk id="54" creationId="{58BF73CD-7FDD-D150-083A-5A5D45E4C492}"/>
          </ac:spMkLst>
        </pc:spChg>
        <pc:spChg chg="add del mod">
          <ac:chgData name="Singh, Amrit" userId="193900bb-3852-4986-93e1-5b46d0dec78f" providerId="ADAL" clId="{3A14450A-99A9-494E-A345-62B2790994FB}" dt="2023-03-24T03:18:42.224" v="1386"/>
          <ac:spMkLst>
            <pc:docMk/>
            <pc:sldMk cId="1700148699" sldId="317"/>
            <ac:spMk id="56" creationId="{09E9543E-6574-CBBC-6F4D-4E7018F98AD1}"/>
          </ac:spMkLst>
        </pc:spChg>
        <pc:spChg chg="add mod">
          <ac:chgData name="Singh, Amrit" userId="193900bb-3852-4986-93e1-5b46d0dec78f" providerId="ADAL" clId="{3A14450A-99A9-494E-A345-62B2790994FB}" dt="2023-03-24T03:22:25.246" v="1647" actId="20577"/>
          <ac:spMkLst>
            <pc:docMk/>
            <pc:sldMk cId="1700148699" sldId="317"/>
            <ac:spMk id="59" creationId="{D11E144B-149E-7B35-AEFF-954B4A420938}"/>
          </ac:spMkLst>
        </pc:spChg>
        <pc:spChg chg="add del mod">
          <ac:chgData name="Singh, Amrit" userId="193900bb-3852-4986-93e1-5b46d0dec78f" providerId="ADAL" clId="{3A14450A-99A9-494E-A345-62B2790994FB}" dt="2023-03-24T02:47:31.284" v="851" actId="478"/>
          <ac:spMkLst>
            <pc:docMk/>
            <pc:sldMk cId="1700148699" sldId="317"/>
            <ac:spMk id="60" creationId="{F0611C0C-FFFF-97D6-D198-D15C80DC7517}"/>
          </ac:spMkLst>
        </pc:spChg>
        <pc:spChg chg="add mod">
          <ac:chgData name="Singh, Amrit" userId="193900bb-3852-4986-93e1-5b46d0dec78f" providerId="ADAL" clId="{3A14450A-99A9-494E-A345-62B2790994FB}" dt="2023-03-24T03:34:06.393" v="1846" actId="113"/>
          <ac:spMkLst>
            <pc:docMk/>
            <pc:sldMk cId="1700148699" sldId="317"/>
            <ac:spMk id="63" creationId="{E452F572-D637-F87E-6A21-D44C6C7CF175}"/>
          </ac:spMkLst>
        </pc:spChg>
        <pc:spChg chg="add del mod">
          <ac:chgData name="Singh, Amrit" userId="193900bb-3852-4986-93e1-5b46d0dec78f" providerId="ADAL" clId="{3A14450A-99A9-494E-A345-62B2790994FB}" dt="2023-03-24T03:18:46.828" v="1387" actId="478"/>
          <ac:spMkLst>
            <pc:docMk/>
            <pc:sldMk cId="1700148699" sldId="317"/>
            <ac:spMk id="64" creationId="{D83D9DD7-CC4A-2CFB-9058-C395CADC3335}"/>
          </ac:spMkLst>
        </pc:spChg>
        <pc:spChg chg="add mod">
          <ac:chgData name="Singh, Amrit" userId="193900bb-3852-4986-93e1-5b46d0dec78f" providerId="ADAL" clId="{3A14450A-99A9-494E-A345-62B2790994FB}" dt="2023-03-24T03:34:15.692" v="1847" actId="113"/>
          <ac:spMkLst>
            <pc:docMk/>
            <pc:sldMk cId="1700148699" sldId="317"/>
            <ac:spMk id="66" creationId="{D326881C-FEE0-9FAB-6B26-6F161BAB5FD3}"/>
          </ac:spMkLst>
        </pc:spChg>
        <pc:spChg chg="add del mod">
          <ac:chgData name="Singh, Amrit" userId="193900bb-3852-4986-93e1-5b46d0dec78f" providerId="ADAL" clId="{3A14450A-99A9-494E-A345-62B2790994FB}" dt="2023-03-24T03:18:49.771" v="1388" actId="478"/>
          <ac:spMkLst>
            <pc:docMk/>
            <pc:sldMk cId="1700148699" sldId="317"/>
            <ac:spMk id="68" creationId="{D6404CF2-B6D3-66C2-FF26-054FED326AED}"/>
          </ac:spMkLst>
        </pc:spChg>
        <pc:spChg chg="add mod">
          <ac:chgData name="Singh, Amrit" userId="193900bb-3852-4986-93e1-5b46d0dec78f" providerId="ADAL" clId="{3A14450A-99A9-494E-A345-62B2790994FB}" dt="2023-03-24T03:34:32.721" v="1859" actId="20577"/>
          <ac:spMkLst>
            <pc:docMk/>
            <pc:sldMk cId="1700148699" sldId="317"/>
            <ac:spMk id="71" creationId="{20F34758-B8DE-949F-09CC-42FB56D93F91}"/>
          </ac:spMkLst>
        </pc:spChg>
        <pc:picChg chg="add del mod">
          <ac:chgData name="Singh, Amrit" userId="193900bb-3852-4986-93e1-5b46d0dec78f" providerId="ADAL" clId="{3A14450A-99A9-494E-A345-62B2790994FB}" dt="2023-03-24T02:35:22.076" v="511"/>
          <ac:picMkLst>
            <pc:docMk/>
            <pc:sldMk cId="1700148699" sldId="317"/>
            <ac:picMk id="14" creationId="{3EA40EC5-A93A-26D8-7869-8411212021C1}"/>
          </ac:picMkLst>
        </pc:picChg>
        <pc:picChg chg="add del mod">
          <ac:chgData name="Singh, Amrit" userId="193900bb-3852-4986-93e1-5b46d0dec78f" providerId="ADAL" clId="{3A14450A-99A9-494E-A345-62B2790994FB}" dt="2023-03-24T02:35:22.076" v="511"/>
          <ac:picMkLst>
            <pc:docMk/>
            <pc:sldMk cId="1700148699" sldId="317"/>
            <ac:picMk id="16" creationId="{AEBBDB19-1BAF-633C-608D-FFFCA11EAA68}"/>
          </ac:picMkLst>
        </pc:picChg>
        <pc:picChg chg="add del mod">
          <ac:chgData name="Singh, Amrit" userId="193900bb-3852-4986-93e1-5b46d0dec78f" providerId="ADAL" clId="{3A14450A-99A9-494E-A345-62B2790994FB}" dt="2023-03-24T02:35:22.076" v="511"/>
          <ac:picMkLst>
            <pc:docMk/>
            <pc:sldMk cId="1700148699" sldId="317"/>
            <ac:picMk id="19" creationId="{410DC64D-C9E9-80F2-7150-C1159C328F39}"/>
          </ac:picMkLst>
        </pc:picChg>
        <pc:picChg chg="add del mod">
          <ac:chgData name="Singh, Amrit" userId="193900bb-3852-4986-93e1-5b46d0dec78f" providerId="ADAL" clId="{3A14450A-99A9-494E-A345-62B2790994FB}" dt="2023-03-24T02:35:22.076" v="511"/>
          <ac:picMkLst>
            <pc:docMk/>
            <pc:sldMk cId="1700148699" sldId="317"/>
            <ac:picMk id="20" creationId="{3AB1211C-86F0-21B7-9AC1-9413D29E50FC}"/>
          </ac:picMkLst>
        </pc:picChg>
        <pc:picChg chg="add del mod">
          <ac:chgData name="Singh, Amrit" userId="193900bb-3852-4986-93e1-5b46d0dec78f" providerId="ADAL" clId="{3A14450A-99A9-494E-A345-62B2790994FB}" dt="2023-03-24T02:35:22.076" v="511"/>
          <ac:picMkLst>
            <pc:docMk/>
            <pc:sldMk cId="1700148699" sldId="317"/>
            <ac:picMk id="23" creationId="{4955EF19-C6A6-A356-AF16-2551A9E02434}"/>
          </ac:picMkLst>
        </pc:picChg>
        <pc:picChg chg="add del mod">
          <ac:chgData name="Singh, Amrit" userId="193900bb-3852-4986-93e1-5b46d0dec78f" providerId="ADAL" clId="{3A14450A-99A9-494E-A345-62B2790994FB}" dt="2023-03-24T02:35:22.076" v="511"/>
          <ac:picMkLst>
            <pc:docMk/>
            <pc:sldMk cId="1700148699" sldId="317"/>
            <ac:picMk id="25" creationId="{5539637D-F1F0-E1AE-0AB8-97C8A43A463E}"/>
          </ac:picMkLst>
        </pc:picChg>
        <pc:picChg chg="add del mod">
          <ac:chgData name="Singh, Amrit" userId="193900bb-3852-4986-93e1-5b46d0dec78f" providerId="ADAL" clId="{3A14450A-99A9-494E-A345-62B2790994FB}" dt="2023-03-24T02:35:22.076" v="511"/>
          <ac:picMkLst>
            <pc:docMk/>
            <pc:sldMk cId="1700148699" sldId="317"/>
            <ac:picMk id="26" creationId="{9EF8642F-0372-D120-D1ED-76DB3C5D5293}"/>
          </ac:picMkLst>
        </pc:picChg>
        <pc:picChg chg="add del mod">
          <ac:chgData name="Singh, Amrit" userId="193900bb-3852-4986-93e1-5b46d0dec78f" providerId="ADAL" clId="{3A14450A-99A9-494E-A345-62B2790994FB}" dt="2023-03-24T02:35:22.076" v="511"/>
          <ac:picMkLst>
            <pc:docMk/>
            <pc:sldMk cId="1700148699" sldId="317"/>
            <ac:picMk id="29" creationId="{02880709-18AF-4BA5-9A77-6123790BC054}"/>
          </ac:picMkLst>
        </pc:picChg>
        <pc:picChg chg="add del mod">
          <ac:chgData name="Singh, Amrit" userId="193900bb-3852-4986-93e1-5b46d0dec78f" providerId="ADAL" clId="{3A14450A-99A9-494E-A345-62B2790994FB}" dt="2023-03-24T02:35:22.076" v="511"/>
          <ac:picMkLst>
            <pc:docMk/>
            <pc:sldMk cId="1700148699" sldId="317"/>
            <ac:picMk id="30" creationId="{B308D1F7-B804-0612-0E36-03E41E31AF68}"/>
          </ac:picMkLst>
        </pc:picChg>
        <pc:picChg chg="add del mod">
          <ac:chgData name="Singh, Amrit" userId="193900bb-3852-4986-93e1-5b46d0dec78f" providerId="ADAL" clId="{3A14450A-99A9-494E-A345-62B2790994FB}" dt="2023-03-24T02:35:22.076" v="511"/>
          <ac:picMkLst>
            <pc:docMk/>
            <pc:sldMk cId="1700148699" sldId="317"/>
            <ac:picMk id="33" creationId="{B18E892F-7B79-11CE-27B9-C2A200781B3C}"/>
          </ac:picMkLst>
        </pc:picChg>
        <pc:picChg chg="add del mod">
          <ac:chgData name="Singh, Amrit" userId="193900bb-3852-4986-93e1-5b46d0dec78f" providerId="ADAL" clId="{3A14450A-99A9-494E-A345-62B2790994FB}" dt="2023-03-24T02:35:22.076" v="511"/>
          <ac:picMkLst>
            <pc:docMk/>
            <pc:sldMk cId="1700148699" sldId="317"/>
            <ac:picMk id="35" creationId="{3FA2F1A3-1FB4-B3BE-D00C-401345482D1E}"/>
          </ac:picMkLst>
        </pc:picChg>
        <pc:picChg chg="add del mod">
          <ac:chgData name="Singh, Amrit" userId="193900bb-3852-4986-93e1-5b46d0dec78f" providerId="ADAL" clId="{3A14450A-99A9-494E-A345-62B2790994FB}" dt="2023-03-24T02:35:22.076" v="511"/>
          <ac:picMkLst>
            <pc:docMk/>
            <pc:sldMk cId="1700148699" sldId="317"/>
            <ac:picMk id="37" creationId="{726C1CCC-BAAD-17D2-3A83-BB29E89AC250}"/>
          </ac:picMkLst>
        </pc:picChg>
        <pc:picChg chg="add del mod">
          <ac:chgData name="Singh, Amrit" userId="193900bb-3852-4986-93e1-5b46d0dec78f" providerId="ADAL" clId="{3A14450A-99A9-494E-A345-62B2790994FB}" dt="2023-03-24T02:36:12.152" v="525" actId="478"/>
          <ac:picMkLst>
            <pc:docMk/>
            <pc:sldMk cId="1700148699" sldId="317"/>
            <ac:picMk id="46" creationId="{34A36142-348A-FDBA-0526-7894FEBB0F00}"/>
          </ac:picMkLst>
        </pc:picChg>
        <pc:picChg chg="add del mod">
          <ac:chgData name="Singh, Amrit" userId="193900bb-3852-4986-93e1-5b46d0dec78f" providerId="ADAL" clId="{3A14450A-99A9-494E-A345-62B2790994FB}" dt="2023-03-24T02:47:24.146" v="848" actId="478"/>
          <ac:picMkLst>
            <pc:docMk/>
            <pc:sldMk cId="1700148699" sldId="317"/>
            <ac:picMk id="48" creationId="{945D7782-A26F-1853-A528-51039EC7A2B9}"/>
          </ac:picMkLst>
        </pc:picChg>
        <pc:picChg chg="add del mod">
          <ac:chgData name="Singh, Amrit" userId="193900bb-3852-4986-93e1-5b46d0dec78f" providerId="ADAL" clId="{3A14450A-99A9-494E-A345-62B2790994FB}" dt="2023-03-24T02:47:33.024" v="852" actId="478"/>
          <ac:picMkLst>
            <pc:docMk/>
            <pc:sldMk cId="1700148699" sldId="317"/>
            <ac:picMk id="51" creationId="{E7D6CAAD-D009-7D33-B600-675D7629D0C9}"/>
          </ac:picMkLst>
        </pc:picChg>
        <pc:picChg chg="add mod">
          <ac:chgData name="Singh, Amrit" userId="193900bb-3852-4986-93e1-5b46d0dec78f" providerId="ADAL" clId="{3A14450A-99A9-494E-A345-62B2790994FB}" dt="2023-03-24T03:27:58.156" v="1666" actId="1076"/>
          <ac:picMkLst>
            <pc:docMk/>
            <pc:sldMk cId="1700148699" sldId="317"/>
            <ac:picMk id="52" creationId="{6128520C-22C4-BB7A-EA78-19D940419986}"/>
          </ac:picMkLst>
        </pc:picChg>
        <pc:picChg chg="add mod">
          <ac:chgData name="Singh, Amrit" userId="193900bb-3852-4986-93e1-5b46d0dec78f" providerId="ADAL" clId="{3A14450A-99A9-494E-A345-62B2790994FB}" dt="2023-03-24T03:24:56.073" v="1657" actId="14826"/>
          <ac:picMkLst>
            <pc:docMk/>
            <pc:sldMk cId="1700148699" sldId="317"/>
            <ac:picMk id="55" creationId="{F6877AAC-A477-8DBB-9799-F880144362FB}"/>
          </ac:picMkLst>
        </pc:picChg>
        <pc:picChg chg="add del mod">
          <ac:chgData name="Singh, Amrit" userId="193900bb-3852-4986-93e1-5b46d0dec78f" providerId="ADAL" clId="{3A14450A-99A9-494E-A345-62B2790994FB}" dt="2023-03-24T03:18:42.221" v="1380" actId="478"/>
          <ac:picMkLst>
            <pc:docMk/>
            <pc:sldMk cId="1700148699" sldId="317"/>
            <ac:picMk id="57" creationId="{E9F2FB4B-C61C-90DD-8654-DB27FFA26460}"/>
          </ac:picMkLst>
        </pc:picChg>
        <pc:picChg chg="add mod">
          <ac:chgData name="Singh, Amrit" userId="193900bb-3852-4986-93e1-5b46d0dec78f" providerId="ADAL" clId="{3A14450A-99A9-494E-A345-62B2790994FB}" dt="2023-03-24T03:28:26.467" v="1669" actId="1076"/>
          <ac:picMkLst>
            <pc:docMk/>
            <pc:sldMk cId="1700148699" sldId="317"/>
            <ac:picMk id="58" creationId="{CF1FEC91-E082-1A82-E4E5-88DD2E9FC62F}"/>
          </ac:picMkLst>
        </pc:picChg>
        <pc:picChg chg="add del mod">
          <ac:chgData name="Singh, Amrit" userId="193900bb-3852-4986-93e1-5b46d0dec78f" providerId="ADAL" clId="{3A14450A-99A9-494E-A345-62B2790994FB}" dt="2023-03-24T02:47:28.726" v="850" actId="478"/>
          <ac:picMkLst>
            <pc:docMk/>
            <pc:sldMk cId="1700148699" sldId="317"/>
            <ac:picMk id="61" creationId="{7F3DF41A-6665-3945-44E4-6833E0C8BEA9}"/>
          </ac:picMkLst>
        </pc:picChg>
        <pc:picChg chg="add mod">
          <ac:chgData name="Singh, Amrit" userId="193900bb-3852-4986-93e1-5b46d0dec78f" providerId="ADAL" clId="{3A14450A-99A9-494E-A345-62B2790994FB}" dt="2023-03-24T03:27:45.862" v="1665" actId="1076"/>
          <ac:picMkLst>
            <pc:docMk/>
            <pc:sldMk cId="1700148699" sldId="317"/>
            <ac:picMk id="62" creationId="{CEC443B7-4985-FA80-B936-352176777004}"/>
          </ac:picMkLst>
        </pc:picChg>
        <pc:picChg chg="add del mod">
          <ac:chgData name="Singh, Amrit" userId="193900bb-3852-4986-93e1-5b46d0dec78f" providerId="ADAL" clId="{3A14450A-99A9-494E-A345-62B2790994FB}" dt="2023-03-24T03:21:12.622" v="1593" actId="478"/>
          <ac:picMkLst>
            <pc:docMk/>
            <pc:sldMk cId="1700148699" sldId="317"/>
            <ac:picMk id="65" creationId="{556940A1-5FC5-4184-6591-C79A8FEA1267}"/>
          </ac:picMkLst>
        </pc:picChg>
        <pc:picChg chg="add mod">
          <ac:chgData name="Singh, Amrit" userId="193900bb-3852-4986-93e1-5b46d0dec78f" providerId="ADAL" clId="{3A14450A-99A9-494E-A345-62B2790994FB}" dt="2023-03-24T03:27:38.793" v="1664" actId="1076"/>
          <ac:picMkLst>
            <pc:docMk/>
            <pc:sldMk cId="1700148699" sldId="317"/>
            <ac:picMk id="67" creationId="{D19D9E83-BBB6-D572-B664-8FD9F767FBD6}"/>
          </ac:picMkLst>
        </pc:picChg>
        <pc:picChg chg="add del mod">
          <ac:chgData name="Singh, Amrit" userId="193900bb-3852-4986-93e1-5b46d0dec78f" providerId="ADAL" clId="{3A14450A-99A9-494E-A345-62B2790994FB}" dt="2023-03-24T03:21:07.204" v="1591" actId="478"/>
          <ac:picMkLst>
            <pc:docMk/>
            <pc:sldMk cId="1700148699" sldId="317"/>
            <ac:picMk id="69" creationId="{F1FF22E6-BCFD-B2AD-A53A-5CCC427207C1}"/>
          </ac:picMkLst>
        </pc:picChg>
        <pc:picChg chg="add mod">
          <ac:chgData name="Singh, Amrit" userId="193900bb-3852-4986-93e1-5b46d0dec78f" providerId="ADAL" clId="{3A14450A-99A9-494E-A345-62B2790994FB}" dt="2023-03-24T03:28:04.384" v="1667" actId="1076"/>
          <ac:picMkLst>
            <pc:docMk/>
            <pc:sldMk cId="1700148699" sldId="317"/>
            <ac:picMk id="72" creationId="{4839E488-8823-7335-6D49-9A11CCF70604}"/>
          </ac:picMkLst>
        </pc:picChg>
        <pc:cxnChg chg="add del mod">
          <ac:chgData name="Singh, Amrit" userId="193900bb-3852-4986-93e1-5b46d0dec78f" providerId="ADAL" clId="{3A14450A-99A9-494E-A345-62B2790994FB}" dt="2023-03-24T02:35:22.076" v="511"/>
          <ac:cxnSpMkLst>
            <pc:docMk/>
            <pc:sldMk cId="1700148699" sldId="317"/>
            <ac:cxnSpMk id="7" creationId="{F4A1554A-8CB0-07B2-630B-513B7E2EE4B1}"/>
          </ac:cxnSpMkLst>
        </pc:cxnChg>
        <pc:cxnChg chg="add del mod">
          <ac:chgData name="Singh, Amrit" userId="193900bb-3852-4986-93e1-5b46d0dec78f" providerId="ADAL" clId="{3A14450A-99A9-494E-A345-62B2790994FB}" dt="2023-03-24T02:35:22.076" v="511"/>
          <ac:cxnSpMkLst>
            <pc:docMk/>
            <pc:sldMk cId="1700148699" sldId="317"/>
            <ac:cxnSpMk id="10" creationId="{03D91B60-B4EF-5EA7-BC64-2E7F42147FF8}"/>
          </ac:cxnSpMkLst>
        </pc:cxnChg>
        <pc:cxnChg chg="add del mod">
          <ac:chgData name="Singh, Amrit" userId="193900bb-3852-4986-93e1-5b46d0dec78f" providerId="ADAL" clId="{3A14450A-99A9-494E-A345-62B2790994FB}" dt="2023-03-24T02:35:22.076" v="511"/>
          <ac:cxnSpMkLst>
            <pc:docMk/>
            <pc:sldMk cId="1700148699" sldId="317"/>
            <ac:cxnSpMk id="12" creationId="{2AB9922C-86A1-A243-6215-A6B9368E8681}"/>
          </ac:cxnSpMkLst>
        </pc:cxnChg>
        <pc:cxnChg chg="add del mod">
          <ac:chgData name="Singh, Amrit" userId="193900bb-3852-4986-93e1-5b46d0dec78f" providerId="ADAL" clId="{3A14450A-99A9-494E-A345-62B2790994FB}" dt="2023-03-24T02:35:28.348" v="515"/>
          <ac:cxnSpMkLst>
            <pc:docMk/>
            <pc:sldMk cId="1700148699" sldId="317"/>
            <ac:cxnSpMk id="38" creationId="{320FCCE4-A9F6-1086-D9D1-6B96582DC704}"/>
          </ac:cxnSpMkLst>
        </pc:cxnChg>
        <pc:cxnChg chg="add mod">
          <ac:chgData name="Singh, Amrit" userId="193900bb-3852-4986-93e1-5b46d0dec78f" providerId="ADAL" clId="{3A14450A-99A9-494E-A345-62B2790994FB}" dt="2023-03-24T02:35:32.904" v="516"/>
          <ac:cxnSpMkLst>
            <pc:docMk/>
            <pc:sldMk cId="1700148699" sldId="317"/>
            <ac:cxnSpMk id="39" creationId="{27F6571F-DFE0-BEB6-006D-43DD99ED6075}"/>
          </ac:cxnSpMkLst>
        </pc:cxnChg>
        <pc:cxnChg chg="add mod">
          <ac:chgData name="Singh, Amrit" userId="193900bb-3852-4986-93e1-5b46d0dec78f" providerId="ADAL" clId="{3A14450A-99A9-494E-A345-62B2790994FB}" dt="2023-03-24T02:35:48.339" v="518" actId="14100"/>
          <ac:cxnSpMkLst>
            <pc:docMk/>
            <pc:sldMk cId="1700148699" sldId="317"/>
            <ac:cxnSpMk id="42" creationId="{17BA70CD-8639-A8E0-759B-38CE00EB6B61}"/>
          </ac:cxnSpMkLst>
        </pc:cxnChg>
        <pc:cxnChg chg="add mod">
          <ac:chgData name="Singh, Amrit" userId="193900bb-3852-4986-93e1-5b46d0dec78f" providerId="ADAL" clId="{3A14450A-99A9-494E-A345-62B2790994FB}" dt="2023-03-24T02:35:32.904" v="516"/>
          <ac:cxnSpMkLst>
            <pc:docMk/>
            <pc:sldMk cId="1700148699" sldId="317"/>
            <ac:cxnSpMk id="44" creationId="{F94AD43E-7289-F72C-78DC-C62AB45F099D}"/>
          </ac:cxnSpMkLst>
        </pc:cxnChg>
      </pc:sldChg>
      <pc:sldChg chg="addSp delSp modSp add mod">
        <pc:chgData name="Singh, Amrit" userId="193900bb-3852-4986-93e1-5b46d0dec78f" providerId="ADAL" clId="{3A14450A-99A9-494E-A345-62B2790994FB}" dt="2023-03-24T06:27:39.369" v="2137" actId="20577"/>
        <pc:sldMkLst>
          <pc:docMk/>
          <pc:sldMk cId="3220146489" sldId="318"/>
        </pc:sldMkLst>
        <pc:spChg chg="mod">
          <ac:chgData name="Singh, Amrit" userId="193900bb-3852-4986-93e1-5b46d0dec78f" providerId="ADAL" clId="{3A14450A-99A9-494E-A345-62B2790994FB}" dt="2023-03-24T03:31:01.109" v="1694" actId="20577"/>
          <ac:spMkLst>
            <pc:docMk/>
            <pc:sldMk cId="3220146489" sldId="318"/>
            <ac:spMk id="2" creationId="{0093D30A-B333-8561-AAB7-1FE002B8530F}"/>
          </ac:spMkLst>
        </pc:spChg>
        <pc:spChg chg="mod">
          <ac:chgData name="Singh, Amrit" userId="193900bb-3852-4986-93e1-5b46d0dec78f" providerId="ADAL" clId="{3A14450A-99A9-494E-A345-62B2790994FB}" dt="2023-03-24T06:27:39.369" v="2137" actId="20577"/>
          <ac:spMkLst>
            <pc:docMk/>
            <pc:sldMk cId="3220146489" sldId="318"/>
            <ac:spMk id="12" creationId="{C737CF56-B22E-949E-5DEB-85CA68C48DD0}"/>
          </ac:spMkLst>
        </pc:spChg>
        <pc:graphicFrameChg chg="del">
          <ac:chgData name="Singh, Amrit" userId="193900bb-3852-4986-93e1-5b46d0dec78f" providerId="ADAL" clId="{3A14450A-99A9-494E-A345-62B2790994FB}" dt="2023-03-24T03:31:56.748" v="1818" actId="478"/>
          <ac:graphicFrameMkLst>
            <pc:docMk/>
            <pc:sldMk cId="3220146489" sldId="318"/>
            <ac:graphicFrameMk id="9" creationId="{037347A0-7C34-81A2-1009-345CBEBD306A}"/>
          </ac:graphicFrameMkLst>
        </pc:graphicFrameChg>
        <pc:picChg chg="add del mod">
          <ac:chgData name="Singh, Amrit" userId="193900bb-3852-4986-93e1-5b46d0dec78f" providerId="ADAL" clId="{3A14450A-99A9-494E-A345-62B2790994FB}" dt="2023-03-24T06:24:45.539" v="2087" actId="478"/>
          <ac:picMkLst>
            <pc:docMk/>
            <pc:sldMk cId="3220146489" sldId="318"/>
            <ac:picMk id="5" creationId="{9808F6FE-1051-4713-F7E8-7712ED12CA24}"/>
          </ac:picMkLst>
        </pc:picChg>
        <pc:picChg chg="add mod">
          <ac:chgData name="Singh, Amrit" userId="193900bb-3852-4986-93e1-5b46d0dec78f" providerId="ADAL" clId="{3A14450A-99A9-494E-A345-62B2790994FB}" dt="2023-03-24T06:24:57.154" v="2091" actId="1076"/>
          <ac:picMkLst>
            <pc:docMk/>
            <pc:sldMk cId="3220146489" sldId="318"/>
            <ac:picMk id="7" creationId="{A357FC95-5AD9-3016-4103-7109EBAE5881}"/>
          </ac:picMkLst>
        </pc:picChg>
        <pc:picChg chg="del">
          <ac:chgData name="Singh, Amrit" userId="193900bb-3852-4986-93e1-5b46d0dec78f" providerId="ADAL" clId="{3A14450A-99A9-494E-A345-62B2790994FB}" dt="2023-03-24T03:31:58.379" v="1819" actId="478"/>
          <ac:picMkLst>
            <pc:docMk/>
            <pc:sldMk cId="3220146489" sldId="318"/>
            <ac:picMk id="8" creationId="{FA050002-BD03-161B-6E76-5D81E08EE03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414E82-ADCD-FD47-BF65-1CB77688E5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D77275F-47EE-5D41-9AD1-87DB20B6D6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A56EDA-A6C4-4448-81DB-D569FC06E2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9A5776-8919-4545-841A-B3D7B8C234F7}" type="slidenum">
              <a:rPr lang="en-US" smtClean="0"/>
              <a:t>‹#›</a:t>
            </a:fld>
            <a:endParaRPr lang="en-US"/>
          </a:p>
        </p:txBody>
      </p:sp>
      <p:sp>
        <p:nvSpPr>
          <p:cNvPr id="6" name="Date Placeholder 5">
            <a:extLst>
              <a:ext uri="{FF2B5EF4-FFF2-40B4-BE49-F238E27FC236}">
                <a16:creationId xmlns:a16="http://schemas.microsoft.com/office/drawing/2014/main" id="{0C9F3C12-DCB7-CE45-91CF-EA40F829F7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D61072-73DA-A04B-8A41-67DE4C728D5B}" type="datetimeFigureOut">
              <a:rPr lang="en-US" smtClean="0"/>
              <a:t>3/30/2023</a:t>
            </a:fld>
            <a:endParaRPr lang="en-US"/>
          </a:p>
        </p:txBody>
      </p:sp>
    </p:spTree>
    <p:extLst>
      <p:ext uri="{BB962C8B-B14F-4D97-AF65-F5344CB8AC3E}">
        <p14:creationId xmlns:p14="http://schemas.microsoft.com/office/powerpoint/2010/main" val="3823383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65683-8446-064B-AD30-47BA72480F7C}" type="datetimeFigureOut">
              <a:rPr lang="en-US" smtClean="0"/>
              <a:t>3/30/2023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63BD6-9A76-3E42-9DF3-1D28BC75B5C8}" type="slidenum">
              <a:rPr lang="en-US" smtClean="0"/>
              <a:t>‹#›</a:t>
            </a:fld>
            <a:endParaRPr lang="en-US"/>
          </a:p>
        </p:txBody>
      </p:sp>
    </p:spTree>
    <p:extLst>
      <p:ext uri="{BB962C8B-B14F-4D97-AF65-F5344CB8AC3E}">
        <p14:creationId xmlns:p14="http://schemas.microsoft.com/office/powerpoint/2010/main" val="257067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a:t>
            </a:fld>
            <a:endParaRPr lang="en-US"/>
          </a:p>
        </p:txBody>
      </p:sp>
    </p:spTree>
    <p:extLst>
      <p:ext uri="{BB962C8B-B14F-4D97-AF65-F5344CB8AC3E}">
        <p14:creationId xmlns:p14="http://schemas.microsoft.com/office/powerpoint/2010/main" val="3785089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20</a:t>
            </a:fld>
            <a:endParaRPr lang="en-US"/>
          </a:p>
        </p:txBody>
      </p:sp>
    </p:spTree>
    <p:extLst>
      <p:ext uri="{BB962C8B-B14F-4D97-AF65-F5344CB8AC3E}">
        <p14:creationId xmlns:p14="http://schemas.microsoft.com/office/powerpoint/2010/main" val="3884917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22</a:t>
            </a:fld>
            <a:endParaRPr lang="en-US"/>
          </a:p>
        </p:txBody>
      </p:sp>
    </p:spTree>
    <p:extLst>
      <p:ext uri="{BB962C8B-B14F-4D97-AF65-F5344CB8AC3E}">
        <p14:creationId xmlns:p14="http://schemas.microsoft.com/office/powerpoint/2010/main" val="117373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4</a:t>
            </a:fld>
            <a:endParaRPr lang="en-US"/>
          </a:p>
        </p:txBody>
      </p:sp>
    </p:spTree>
    <p:extLst>
      <p:ext uri="{BB962C8B-B14F-4D97-AF65-F5344CB8AC3E}">
        <p14:creationId xmlns:p14="http://schemas.microsoft.com/office/powerpoint/2010/main" val="1957569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5</a:t>
            </a:fld>
            <a:endParaRPr lang="en-US"/>
          </a:p>
        </p:txBody>
      </p:sp>
    </p:spTree>
    <p:extLst>
      <p:ext uri="{BB962C8B-B14F-4D97-AF65-F5344CB8AC3E}">
        <p14:creationId xmlns:p14="http://schemas.microsoft.com/office/powerpoint/2010/main" val="3941011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6</a:t>
            </a:fld>
            <a:endParaRPr lang="en-US"/>
          </a:p>
        </p:txBody>
      </p:sp>
    </p:spTree>
    <p:extLst>
      <p:ext uri="{BB962C8B-B14F-4D97-AF65-F5344CB8AC3E}">
        <p14:creationId xmlns:p14="http://schemas.microsoft.com/office/powerpoint/2010/main" val="13228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7</a:t>
            </a:fld>
            <a:endParaRPr lang="en-US"/>
          </a:p>
        </p:txBody>
      </p:sp>
    </p:spTree>
    <p:extLst>
      <p:ext uri="{BB962C8B-B14F-4D97-AF65-F5344CB8AC3E}">
        <p14:creationId xmlns:p14="http://schemas.microsoft.com/office/powerpoint/2010/main" val="965880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8</a:t>
            </a:fld>
            <a:endParaRPr lang="en-US"/>
          </a:p>
        </p:txBody>
      </p:sp>
    </p:spTree>
    <p:extLst>
      <p:ext uri="{BB962C8B-B14F-4D97-AF65-F5344CB8AC3E}">
        <p14:creationId xmlns:p14="http://schemas.microsoft.com/office/powerpoint/2010/main" val="3078478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10</a:t>
            </a:fld>
            <a:endParaRPr lang="en-US"/>
          </a:p>
        </p:txBody>
      </p:sp>
    </p:spTree>
    <p:extLst>
      <p:ext uri="{BB962C8B-B14F-4D97-AF65-F5344CB8AC3E}">
        <p14:creationId xmlns:p14="http://schemas.microsoft.com/office/powerpoint/2010/main" val="3133485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11</a:t>
            </a:fld>
            <a:endParaRPr lang="en-US"/>
          </a:p>
        </p:txBody>
      </p:sp>
    </p:spTree>
    <p:extLst>
      <p:ext uri="{BB962C8B-B14F-4D97-AF65-F5344CB8AC3E}">
        <p14:creationId xmlns:p14="http://schemas.microsoft.com/office/powerpoint/2010/main" val="3095027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C63BD6-9A76-3E42-9DF3-1D28BC75B5C8}" type="slidenum">
              <a:rPr lang="en-US" smtClean="0"/>
              <a:t>16</a:t>
            </a:fld>
            <a:endParaRPr lang="en-US"/>
          </a:p>
        </p:txBody>
      </p:sp>
    </p:spTree>
    <p:extLst>
      <p:ext uri="{BB962C8B-B14F-4D97-AF65-F5344CB8AC3E}">
        <p14:creationId xmlns:p14="http://schemas.microsoft.com/office/powerpoint/2010/main" val="25596129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cessibility Statement">
    <p:bg>
      <p:bgPr>
        <a:solidFill>
          <a:schemeClr val="accent4"/>
        </a:solidFill>
        <a:effectLst/>
      </p:bgPr>
    </p:bg>
    <p:spTree>
      <p:nvGrpSpPr>
        <p:cNvPr id="1" name=""/>
        <p:cNvGrpSpPr/>
        <p:nvPr/>
      </p:nvGrpSpPr>
      <p:grpSpPr>
        <a:xfrm>
          <a:off x="0" y="0"/>
          <a:ext cx="0" cy="0"/>
          <a:chOff x="0" y="0"/>
          <a:chExt cx="0" cy="0"/>
        </a:xfrm>
      </p:grpSpPr>
      <p:sp>
        <p:nvSpPr>
          <p:cNvPr id="11" name="PPT Accessibility">
            <a:extLst>
              <a:ext uri="{FF2B5EF4-FFF2-40B4-BE49-F238E27FC236}">
                <a16:creationId xmlns:a16="http://schemas.microsoft.com/office/drawing/2014/main" id="{7218C6A0-FE47-3C49-9974-F3CABE12FB6E}"/>
              </a:ext>
            </a:extLst>
          </p:cNvPr>
          <p:cNvSpPr txBox="1"/>
          <p:nvPr userDrawn="1"/>
        </p:nvSpPr>
        <p:spPr>
          <a:xfrm>
            <a:off x="1943100" y="1877220"/>
            <a:ext cx="6844439" cy="1661993"/>
          </a:xfrm>
          <a:prstGeom prst="rect">
            <a:avLst/>
          </a:prstGeom>
          <a:noFill/>
        </p:spPr>
        <p:txBody>
          <a:bodyPr wrap="square" lIns="0" tIns="0" rIns="0" bIns="0" rtlCol="0">
            <a:spAutoFit/>
          </a:bodyPr>
          <a:lstStyle/>
          <a:p>
            <a:r>
              <a:rPr lang="en-US" sz="1800">
                <a:solidFill>
                  <a:schemeClr val="bg1"/>
                </a:solidFill>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endParaRPr lang="en-US" sz="1800">
              <a:solidFill>
                <a:schemeClr val="bg1"/>
              </a:solidFill>
            </a:endParaRPr>
          </a:p>
        </p:txBody>
      </p:sp>
      <p:sp>
        <p:nvSpPr>
          <p:cNvPr id="15" name="PPT Accessibility URL">
            <a:extLst>
              <a:ext uri="{FF2B5EF4-FFF2-40B4-BE49-F238E27FC236}">
                <a16:creationId xmlns:a16="http://schemas.microsoft.com/office/drawing/2014/main" id="{BA1A708E-CC6F-5046-B62E-67EF72C8345F}"/>
              </a:ext>
            </a:extLst>
          </p:cNvPr>
          <p:cNvSpPr>
            <a:spLocks noGrp="1"/>
          </p:cNvSpPr>
          <p:nvPr>
            <p:ph type="ctrTitle" hasCustomPrompt="1"/>
          </p:nvPr>
        </p:nvSpPr>
        <p:spPr bwMode="blackWhite">
          <a:xfrm>
            <a:off x="1943100" y="3846218"/>
            <a:ext cx="7225680" cy="505523"/>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Acumin Pro" panose="020B0504020202020204" pitchFamily="34" charset="77"/>
              </a:defRPr>
            </a:lvl1pPr>
          </a:lstStyle>
          <a:p>
            <a:r>
              <a:rPr lang="en-US">
                <a:solidFill>
                  <a:schemeClr val="accent1"/>
                </a:solidFill>
              </a:rPr>
              <a:t>https://</a:t>
            </a:r>
            <a:r>
              <a:rPr lang="en-US" err="1">
                <a:solidFill>
                  <a:schemeClr val="accent1"/>
                </a:solidFill>
              </a:rPr>
              <a:t>support.office.com</a:t>
            </a:r>
            <a:r>
              <a:rPr lang="en-US">
                <a:solidFill>
                  <a:schemeClr val="accent1"/>
                </a:solidFill>
              </a:rPr>
              <a:t>/</a:t>
            </a:r>
            <a:r>
              <a:rPr lang="en-US" err="1">
                <a:solidFill>
                  <a:schemeClr val="accent1"/>
                </a:solidFill>
              </a:rPr>
              <a:t>en</a:t>
            </a:r>
            <a:r>
              <a:rPr lang="en-US">
                <a:solidFill>
                  <a:schemeClr val="accent1"/>
                </a:solidFill>
              </a:rPr>
              <a:t>-us/article/Make-your-PowerPoint-presentations-accessible-6f7772b2-2f33-4bd2-8ca7-dae3b2b3ef25</a:t>
            </a:r>
          </a:p>
        </p:txBody>
      </p:sp>
      <p:pic>
        <p:nvPicPr>
          <p:cNvPr id="17" name="Purdue Logo" descr="Purdue Logo">
            <a:extLst>
              <a:ext uri="{FF2B5EF4-FFF2-40B4-BE49-F238E27FC236}">
                <a16:creationId xmlns:a16="http://schemas.microsoft.com/office/drawing/2014/main" id="{7A4725A0-D647-994A-977C-93D29415CC27}"/>
              </a:ext>
            </a:extLst>
          </p:cNvPr>
          <p:cNvPicPr>
            <a:picLocks noChangeAspect="1"/>
          </p:cNvPicPr>
          <p:nvPr userDrawn="1"/>
        </p:nvPicPr>
        <p:blipFill>
          <a:blip r:embed="rId2"/>
          <a:stretch>
            <a:fillRect/>
          </a:stretch>
        </p:blipFill>
        <p:spPr>
          <a:xfrm>
            <a:off x="1020306" y="5972250"/>
            <a:ext cx="2463665" cy="440990"/>
          </a:xfrm>
          <a:prstGeom prst="rect">
            <a:avLst/>
          </a:prstGeom>
        </p:spPr>
      </p:pic>
      <p:pic>
        <p:nvPicPr>
          <p:cNvPr id="20" name="Gold Triangle">
            <a:extLst>
              <a:ext uri="{FF2B5EF4-FFF2-40B4-BE49-F238E27FC236}">
                <a16:creationId xmlns:a16="http://schemas.microsoft.com/office/drawing/2014/main" id="{8FB3CDDA-E495-3748-8358-7ED0109F464A}"/>
              </a:ext>
            </a:extLst>
          </p:cNvPr>
          <p:cNvPicPr>
            <a:picLocks noChangeAspect="1"/>
          </p:cNvPicPr>
          <p:nvPr userDrawn="1"/>
        </p:nvPicPr>
        <p:blipFill>
          <a:blip r:embed="rId3"/>
          <a:stretch>
            <a:fillRect/>
          </a:stretch>
        </p:blipFill>
        <p:spPr>
          <a:xfrm>
            <a:off x="9956800" y="0"/>
            <a:ext cx="2235200" cy="6858000"/>
          </a:xfrm>
          <a:prstGeom prst="rect">
            <a:avLst/>
          </a:prstGeom>
        </p:spPr>
      </p:pic>
    </p:spTree>
    <p:extLst>
      <p:ext uri="{BB962C8B-B14F-4D97-AF65-F5344CB8AC3E}">
        <p14:creationId xmlns:p14="http://schemas.microsoft.com/office/powerpoint/2010/main" val="5741884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12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43100" y="1626244"/>
            <a:ext cx="7911945" cy="1523494"/>
          </a:xfrm>
          <a:prstGeom prst="rect">
            <a:avLst/>
          </a:prstGeom>
          <a:noFill/>
          <a:ln w="38100">
            <a:noFill/>
          </a:ln>
        </p:spPr>
        <p:txBody>
          <a:bodyPr wrap="square" lIns="0" tIns="0" rIns="0" bIns="0" anchor="t" anchorCtr="0">
            <a:spAutoFit/>
          </a:bodyPr>
          <a:lstStyle>
            <a:lvl1pPr algn="l">
              <a:lnSpc>
                <a:spcPct val="80000"/>
              </a:lnSpc>
              <a:defRPr sz="6000" b="1" i="1" spc="0">
                <a:solidFill>
                  <a:schemeClr val="bg1"/>
                </a:solidFill>
                <a:latin typeface="Acumin Pro ExtraCondensed" panose="020B0508020202020204" pitchFamily="34" charset="77"/>
              </a:defRPr>
            </a:lvl1pPr>
          </a:lstStyle>
          <a:p>
            <a:r>
              <a:rPr lang="en-US"/>
              <a:t>Title Slide </a:t>
            </a:r>
            <a:r>
              <a:rPr lang="en-US" err="1"/>
              <a:t>Acumin</a:t>
            </a:r>
            <a:r>
              <a:rPr lang="en-US"/>
              <a:t> Pro Extra Cond Bold Italic 60</a:t>
            </a:r>
          </a:p>
        </p:txBody>
      </p:sp>
      <p:sp>
        <p:nvSpPr>
          <p:cNvPr id="3" name="Subtitle"/>
          <p:cNvSpPr>
            <a:spLocks noGrp="1"/>
          </p:cNvSpPr>
          <p:nvPr>
            <p:ph type="subTitle" idx="1" hasCustomPrompt="1"/>
          </p:nvPr>
        </p:nvSpPr>
        <p:spPr>
          <a:xfrm>
            <a:off x="1950624" y="3990085"/>
            <a:ext cx="7096269" cy="336015"/>
          </a:xfrm>
          <a:prstGeom prst="rect">
            <a:avLst/>
          </a:prstGeo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a:t>
            </a:r>
            <a:r>
              <a:rPr lang="en-US" err="1"/>
              <a:t>Acumin</a:t>
            </a:r>
            <a:r>
              <a:rPr lang="en-US"/>
              <a:t> Pro Semi Cond Bold 22 </a:t>
            </a:r>
            <a:r>
              <a:rPr lang="en-US" err="1"/>
              <a:t>pt</a:t>
            </a:r>
            <a:endParaRPr lang="en-US"/>
          </a:p>
        </p:txBody>
      </p:sp>
      <p:pic>
        <p:nvPicPr>
          <p:cNvPr id="10" name="Purdue Logo" descr="Purdue Logo">
            <a:extLst>
              <a:ext uri="{FF2B5EF4-FFF2-40B4-BE49-F238E27FC236}">
                <a16:creationId xmlns:a16="http://schemas.microsoft.com/office/drawing/2014/main" id="{7CF17DB8-EDB5-8E42-B1FD-D17C9862083F}"/>
              </a:ext>
            </a:extLst>
          </p:cNvPr>
          <p:cNvPicPr>
            <a:picLocks noChangeAspect="1"/>
          </p:cNvPicPr>
          <p:nvPr userDrawn="1"/>
        </p:nvPicPr>
        <p:blipFill>
          <a:blip r:embed="rId2"/>
          <a:stretch>
            <a:fillRect/>
          </a:stretch>
        </p:blipFill>
        <p:spPr>
          <a:xfrm>
            <a:off x="1020306" y="5972250"/>
            <a:ext cx="2463665" cy="440990"/>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8" pos="12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p:nvPicPr>
        <p:blipFill>
          <a:blip r:embed="rId2"/>
          <a:stretch>
            <a:fillRect/>
          </a:stretch>
        </p:blipFill>
        <p:spPr>
          <a:xfrm>
            <a:off x="7009" y="0"/>
            <a:ext cx="11514667" cy="914400"/>
          </a:xfrm>
          <a:prstGeom prst="rect">
            <a:avLst/>
          </a:prstGeom>
        </p:spPr>
      </p:pic>
      <p:sp>
        <p:nvSpPr>
          <p:cNvPr id="2" name="Title"/>
          <p:cNvSpPr>
            <a:spLocks noGrp="1"/>
          </p:cNvSpPr>
          <p:nvPr>
            <p:ph type="ctrTitle" hasCustomPrompt="1"/>
          </p:nvPr>
        </p:nvSpPr>
        <p:spPr bwMode="blackWhite">
          <a:xfrm>
            <a:off x="1043554"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043553" y="1345167"/>
            <a:ext cx="7321993" cy="341599"/>
          </a:xfrm>
          <a:prstGeom prst="rect">
            <a:avLst/>
          </a:prstGeo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950849" y="1962540"/>
            <a:ext cx="7366000" cy="3411537"/>
          </a:xfrm>
          <a:prstGeom prst="rect">
            <a:avLst/>
          </a:prstGeo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32" userDrawn="1">
          <p15:clr>
            <a:srgbClr val="FBAE40"/>
          </p15:clr>
        </p15:guide>
        <p15:guide id="7" pos="1224" userDrawn="1">
          <p15:clr>
            <a:srgbClr val="FBAE40"/>
          </p15:clr>
        </p15:guide>
        <p15:guide id="8" pos="648" userDrawn="1">
          <p15:clr>
            <a:srgbClr val="FBAE40"/>
          </p15:clr>
        </p15:guide>
        <p15:guide id="9" pos="15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Slide - Copy &amp; Pic/Chart">
    <p:bg>
      <p:bgPr>
        <a:solidFill>
          <a:schemeClr val="accent4"/>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p:nvPicPr>
        <p:blipFill>
          <a:blip r:embed="rId2"/>
          <a:stretch>
            <a:fillRect/>
          </a:stretch>
        </p:blipFill>
        <p:spPr>
          <a:xfrm>
            <a:off x="7009" y="0"/>
            <a:ext cx="11514667"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043553" y="442674"/>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sp>
        <p:nvSpPr>
          <p:cNvPr id="3" name="Subhead"/>
          <p:cNvSpPr>
            <a:spLocks noGrp="1"/>
          </p:cNvSpPr>
          <p:nvPr>
            <p:ph type="subTitle" idx="1" hasCustomPrompt="1"/>
          </p:nvPr>
        </p:nvSpPr>
        <p:spPr>
          <a:xfrm>
            <a:off x="1043553" y="1345166"/>
            <a:ext cx="7288495" cy="338554"/>
          </a:xfrm>
          <a:prstGeom prst="rect">
            <a:avLst/>
          </a:prstGeo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943100" y="1917389"/>
            <a:ext cx="4591332" cy="3411537"/>
          </a:xfrm>
          <a:prstGeom prst="rect">
            <a:avLst/>
          </a:prstGeo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6803762" y="1920876"/>
            <a:ext cx="4837905" cy="2982913"/>
          </a:xfrm>
          <a:prstGeom prst="rect">
            <a:avLst/>
          </a:prstGeo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648" userDrawn="1">
          <p15:clr>
            <a:srgbClr val="FBAE40"/>
          </p15:clr>
        </p15:guide>
        <p15:guide id="8" pos="122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a:prstGeom prst="rect">
            <a:avLst/>
          </a:prstGeo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1035804" y="304800"/>
            <a:ext cx="3838891" cy="1004121"/>
          </a:xfrm>
          <a:prstGeom prst="rect">
            <a:avLst/>
          </a:prstGeom>
          <a:noFill/>
          <a:ln w="38100">
            <a:noFill/>
          </a:ln>
        </p:spPr>
        <p:txBody>
          <a:bodyPr wrap="square" lIns="0" tIns="0" rIns="0" bIns="0" anchor="t" anchorCtr="0">
            <a:spAutoFit/>
          </a:bodyPr>
          <a:lstStyle>
            <a:lvl1pPr algn="l">
              <a:defRPr sz="1800" b="1" i="0" cap="none" spc="0">
                <a:solidFill>
                  <a:schemeClr val="bg1"/>
                </a:solidFill>
                <a:latin typeface="Acumin Pro" panose="020B0504020202020204" pitchFamily="34" charset="77"/>
              </a:defRPr>
            </a:lvl1pPr>
          </a:lstStyle>
          <a:p>
            <a:r>
              <a:rPr lang="en-US"/>
              <a:t>Brief photo caption. Place in top left or right corner. </a:t>
            </a:r>
            <a:r>
              <a:rPr lang="en-US" err="1"/>
              <a:t>Acumin</a:t>
            </a:r>
            <a:r>
              <a:rPr lang="en-US"/>
              <a:t> Pro Bold 18 pt. Make text black or white for legibility.</a:t>
            </a:r>
          </a:p>
        </p:txBody>
      </p:sp>
      <p:pic>
        <p:nvPicPr>
          <p:cNvPr id="29" name="Gold Triangle">
            <a:extLst>
              <a:ext uri="{FF2B5EF4-FFF2-40B4-BE49-F238E27FC236}">
                <a16:creationId xmlns:a16="http://schemas.microsoft.com/office/drawing/2014/main" id="{6C3B8210-1510-C644-9CE9-0E6E1BA9961F}"/>
              </a:ext>
            </a:extLst>
          </p:cNvPr>
          <p:cNvPicPr>
            <a:picLocks noChangeAspect="1"/>
          </p:cNvPicPr>
          <p:nvPr userDrawn="1"/>
        </p:nvPicPr>
        <p:blipFill>
          <a:blip r:embed="rId2"/>
          <a:stretch>
            <a:fillRect/>
          </a:stretch>
        </p:blipFill>
        <p:spPr>
          <a:xfrm>
            <a:off x="9821333" y="0"/>
            <a:ext cx="2370667" cy="6858000"/>
          </a:xfrm>
          <a:prstGeom prst="rect">
            <a:avLst/>
          </a:prstGeom>
        </p:spPr>
      </p:pic>
      <p:sp>
        <p:nvSpPr>
          <p:cNvPr id="19" name="Date">
            <a:extLst>
              <a:ext uri="{FF2B5EF4-FFF2-40B4-BE49-F238E27FC236}">
                <a16:creationId xmlns:a16="http://schemas.microsoft.com/office/drawing/2014/main" id="{AAF94E19-ED71-7845-B4E1-5D3EA4F2593F}"/>
              </a:ext>
            </a:extLst>
          </p:cNvPr>
          <p:cNvSpPr>
            <a:spLocks noGrp="1"/>
          </p:cNvSpPr>
          <p:nvPr>
            <p:ph type="dt" sz="half" idx="10"/>
          </p:nvPr>
        </p:nvSpPr>
        <p:spPr>
          <a:xfrm>
            <a:off x="10032276" y="6202177"/>
            <a:ext cx="1142267" cy="323968"/>
          </a:xfrm>
          <a:prstGeom prst="rect">
            <a:avLst/>
          </a:prstGeom>
        </p:spPr>
        <p:txBody>
          <a:bodyPr/>
          <a:lstStyle>
            <a:lvl1pPr>
              <a:defRPr>
                <a:solidFill>
                  <a:schemeClr val="accent4">
                    <a:alpha val="70000"/>
                  </a:schemeClr>
                </a:solidFill>
              </a:defRPr>
            </a:lvl1pPr>
          </a:lstStyle>
          <a:p>
            <a:fld id="{AC31807B-69D0-4F43-9547-C6AF9A4E59C5}" type="datetime1">
              <a:rPr lang="en-US" smtClean="0"/>
              <a:t>3/30/2023</a:t>
            </a:fld>
            <a:endParaRPr lang="en-US" dirty="0"/>
          </a:p>
        </p:txBody>
      </p:sp>
      <p:cxnSp>
        <p:nvCxnSpPr>
          <p:cNvPr id="22" name="Line 3">
            <a:extLst>
              <a:ext uri="{FF2B5EF4-FFF2-40B4-BE49-F238E27FC236}">
                <a16:creationId xmlns:a16="http://schemas.microsoft.com/office/drawing/2014/main" id="{6E05FCF8-5823-9D4D-B7F3-412E5BDD4E01}"/>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11206124" y="6181281"/>
            <a:ext cx="487680" cy="365760"/>
          </a:xfrm>
          <a:prstGeom prst="ellipse">
            <a:avLst/>
          </a:prstGeom>
        </p:spPr>
        <p:txBody>
          <a:bodyPr/>
          <a:lstStyle>
            <a:lvl1pPr>
              <a:defRPr>
                <a:solidFill>
                  <a:schemeClr val="accent4"/>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352" userDrawn="1">
          <p15:clr>
            <a:srgbClr val="FBAE40"/>
          </p15:clr>
        </p15:guide>
        <p15:guide id="8" orient="horz" pos="192" userDrawn="1">
          <p15:clr>
            <a:srgbClr val="FBAE40"/>
          </p15:clr>
        </p15:guide>
        <p15:guide id="9" pos="64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893545" y="1466567"/>
            <a:ext cx="6419331" cy="1210973"/>
          </a:xfrm>
          <a:prstGeom prst="rect">
            <a:avLst/>
          </a:prstGeom>
          <a:noFill/>
          <a:ln w="38100">
            <a:noFill/>
          </a:ln>
        </p:spPr>
        <p:txBody>
          <a:bodyPr wrap="square" lIns="0" tIns="0" rIns="0" bIns="0" anchor="t" anchorCtr="0">
            <a:spAutoFit/>
          </a:bodyPr>
          <a:lstStyle>
            <a:lvl1pPr algn="ctr">
              <a:defRPr sz="8600" b="0" i="0" cap="none" spc="300">
                <a:solidFill>
                  <a:schemeClr val="accent2"/>
                </a:solidFill>
                <a:latin typeface="United Sans Cd Md" pitchFamily="50" charset="0"/>
              </a:defRPr>
            </a:lvl1pPr>
          </a:lstStyle>
          <a:p>
            <a:r>
              <a:rPr lang="en-US" b="1" spc="0">
                <a:latin typeface="United Sans Rg Md" pitchFamily="50" charset="0"/>
              </a:rPr>
              <a:t>123</a:t>
            </a:r>
            <a:endParaRPr lang="en-US"/>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2648276" y="2706475"/>
            <a:ext cx="6895463" cy="553998"/>
          </a:xfrm>
          <a:prstGeom prst="rect">
            <a:avLst/>
          </a:prstGeom>
          <a:noFill/>
        </p:spPr>
        <p:txBody>
          <a:bodyPr wrap="square" lIns="0" tIns="0" rIns="0" bIns="0" anchor="t" anchorCtr="0">
            <a:spAutoFit/>
          </a:bodyPr>
          <a:lstStyle>
            <a:lvl1pPr marL="0" indent="0" algn="ctr">
              <a:buNone/>
              <a:defRPr sz="3600" b="1" i="0" spc="300">
                <a:solidFill>
                  <a:schemeClr val="accent4"/>
                </a:solidFill>
                <a:latin typeface="United Sans Cd Md" pitchFamily="50"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a:prstGeom prst="rect">
            <a:avLst/>
          </a:prstGeo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Acumin Pro Medium" panose="020B0504020202020204" pitchFamily="34" charset="77"/>
              </a:defRPr>
            </a:lvl1pPr>
          </a:lstStyle>
          <a:p>
            <a:pPr lvl="0"/>
            <a:r>
              <a:rPr lang="en-US"/>
              <a:t>Fact or highlight. </a:t>
            </a:r>
            <a:r>
              <a:rPr lang="en-US" err="1"/>
              <a:t>Acumin</a:t>
            </a:r>
            <a:r>
              <a:rPr lang="en-US"/>
              <a:t> Pro Medium 24 pt.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p:nvPicPr>
        <p:blipFill>
          <a:blip r:embed="rId2"/>
          <a:stretch>
            <a:fillRect/>
          </a:stretch>
        </p:blipFill>
        <p:spPr>
          <a:xfrm>
            <a:off x="9821333" y="0"/>
            <a:ext cx="2370667" cy="6858000"/>
          </a:xfrm>
          <a:prstGeom prst="rect">
            <a:avLst/>
          </a:prstGeom>
        </p:spPr>
      </p:pic>
      <p:sp>
        <p:nvSpPr>
          <p:cNvPr id="25" name="Date">
            <a:extLst>
              <a:ext uri="{FF2B5EF4-FFF2-40B4-BE49-F238E27FC236}">
                <a16:creationId xmlns:a16="http://schemas.microsoft.com/office/drawing/2014/main" id="{A7492D50-D618-9F40-B9F2-9B08441829B8}"/>
              </a:ext>
            </a:extLst>
          </p:cNvPr>
          <p:cNvSpPr>
            <a:spLocks noGrp="1"/>
          </p:cNvSpPr>
          <p:nvPr>
            <p:ph type="dt" sz="half" idx="10"/>
          </p:nvPr>
        </p:nvSpPr>
        <p:spPr>
          <a:xfrm>
            <a:off x="10154195" y="6202177"/>
            <a:ext cx="1020348" cy="323968"/>
          </a:xfrm>
          <a:prstGeom prst="rect">
            <a:avLst/>
          </a:prstGeom>
        </p:spPr>
        <p:txBody>
          <a:bodyPr/>
          <a:lstStyle>
            <a:lvl1pPr>
              <a:defRPr>
                <a:solidFill>
                  <a:schemeClr val="accent4">
                    <a:alpha val="70000"/>
                  </a:schemeClr>
                </a:solidFill>
              </a:defRPr>
            </a:lvl1pPr>
          </a:lstStyle>
          <a:p>
            <a:fld id="{EAB53915-DA21-4197-AA39-A376464D7849}" type="datetime1">
              <a:rPr lang="en-US" smtClean="0"/>
              <a:t>3/30/2023</a:t>
            </a:fld>
            <a:endParaRPr lang="en-US"/>
          </a:p>
        </p:txBody>
      </p:sp>
      <p:cxnSp>
        <p:nvCxnSpPr>
          <p:cNvPr id="27" name="Line">
            <a:extLst>
              <a:ext uri="{FF2B5EF4-FFF2-40B4-BE49-F238E27FC236}">
                <a16:creationId xmlns:a16="http://schemas.microsoft.com/office/drawing/2014/main" id="{8F96F97C-D2D6-7949-BDC5-C0B91FB918BD}"/>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11206124" y="6181281"/>
            <a:ext cx="487680" cy="365760"/>
          </a:xfrm>
          <a:prstGeom prst="ellipse">
            <a:avLst/>
          </a:prstGeo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p:nvSpPr>
        <p:spPr>
          <a:xfrm>
            <a:off x="0" y="0"/>
            <a:ext cx="12192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935351" y="1557666"/>
            <a:ext cx="7334529" cy="854080"/>
          </a:xfrm>
          <a:prstGeom prst="rect">
            <a:avLst/>
          </a:prstGeom>
          <a:noFill/>
          <a:ln w="38100">
            <a:noFill/>
          </a:ln>
        </p:spPr>
        <p:txBody>
          <a:bodyPr wrap="square" lIns="0" tIns="0" rIns="0" bIns="0" anchor="t" anchorCtr="0">
            <a:spAutoFit/>
          </a:bodyPr>
          <a:lstStyle>
            <a:lvl1pPr algn="l">
              <a:defRPr sz="6000" b="1" i="1" spc="0">
                <a:solidFill>
                  <a:schemeClr val="bg1"/>
                </a:solidFill>
                <a:latin typeface="Acumin Pro ExtraCondensed" panose="020B0508020202020204" pitchFamily="34" charset="77"/>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1959575" y="2578488"/>
            <a:ext cx="6487002" cy="1024867"/>
          </a:xfrm>
          <a:prstGeom prst="rect">
            <a:avLst/>
          </a:prstGeo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pPr lvl="0"/>
            <a:r>
              <a:rPr lang="en-US"/>
              <a:t>Conclusion, call to action or contact information. </a:t>
            </a:r>
            <a:r>
              <a:rPr lang="en-US" err="1"/>
              <a:t>Acumin</a:t>
            </a:r>
            <a:r>
              <a:rPr lang="en-US"/>
              <a:t> Pro Reg 18 pt. Keep it short with bite-size chunks of information.</a:t>
            </a:r>
          </a:p>
        </p:txBody>
      </p:sp>
      <p:pic>
        <p:nvPicPr>
          <p:cNvPr id="11" name="Black Triangle">
            <a:extLst>
              <a:ext uri="{FF2B5EF4-FFF2-40B4-BE49-F238E27FC236}">
                <a16:creationId xmlns:a16="http://schemas.microsoft.com/office/drawing/2014/main" id="{904FC13A-FC75-1849-92C4-9C25AD10CCBD}"/>
              </a:ext>
            </a:extLst>
          </p:cNvPr>
          <p:cNvPicPr>
            <a:picLocks noChangeAspect="1"/>
          </p:cNvPicPr>
          <p:nvPr userDrawn="1"/>
        </p:nvPicPr>
        <p:blipFill>
          <a:blip r:embed="rId2"/>
          <a:stretch>
            <a:fillRect/>
          </a:stretch>
        </p:blipFill>
        <p:spPr>
          <a:xfrm>
            <a:off x="9956800" y="0"/>
            <a:ext cx="2235200" cy="6858000"/>
          </a:xfrm>
          <a:prstGeom prst="rect">
            <a:avLst/>
          </a:prstGeom>
        </p:spPr>
      </p:pic>
      <p:sp>
        <p:nvSpPr>
          <p:cNvPr id="22" name="Date">
            <a:extLst>
              <a:ext uri="{FF2B5EF4-FFF2-40B4-BE49-F238E27FC236}">
                <a16:creationId xmlns:a16="http://schemas.microsoft.com/office/drawing/2014/main" id="{F8CD2E15-DFA2-0F4C-8839-A9AD4504A2B8}"/>
              </a:ext>
            </a:extLst>
          </p:cNvPr>
          <p:cNvSpPr>
            <a:spLocks noGrp="1"/>
          </p:cNvSpPr>
          <p:nvPr>
            <p:ph type="dt" sz="half" idx="10"/>
          </p:nvPr>
        </p:nvSpPr>
        <p:spPr>
          <a:xfrm>
            <a:off x="10084526" y="6202177"/>
            <a:ext cx="1090017" cy="323968"/>
          </a:xfrm>
          <a:prstGeom prst="rect">
            <a:avLst/>
          </a:prstGeom>
        </p:spPr>
        <p:txBody>
          <a:bodyPr/>
          <a:lstStyle>
            <a:lvl1pPr>
              <a:defRPr>
                <a:solidFill>
                  <a:schemeClr val="accent4">
                    <a:alpha val="70000"/>
                  </a:schemeClr>
                </a:solidFill>
              </a:defRPr>
            </a:lvl1pPr>
          </a:lstStyle>
          <a:p>
            <a:fld id="{2FF5556A-6E32-4E17-B719-2F8FC89A38F6}" type="datetime1">
              <a:rPr lang="en-US" smtClean="0"/>
              <a:t>3/30/2023</a:t>
            </a:fld>
            <a:endParaRPr lang="en-US"/>
          </a:p>
        </p:txBody>
      </p:sp>
      <p:cxnSp>
        <p:nvCxnSpPr>
          <p:cNvPr id="25" name="Line">
            <a:extLst>
              <a:ext uri="{FF2B5EF4-FFF2-40B4-BE49-F238E27FC236}">
                <a16:creationId xmlns:a16="http://schemas.microsoft.com/office/drawing/2014/main" id="{A45DD0F1-B8FD-0047-817A-E2982F127A6A}"/>
              </a:ext>
            </a:extLst>
          </p:cNvPr>
          <p:cNvCxnSpPr>
            <a:cxnSpLocks/>
          </p:cNvCxnSpPr>
          <p:nvPr/>
        </p:nvCxnSpPr>
        <p:spPr>
          <a:xfrm>
            <a:off x="11200667" y="6270568"/>
            <a:ext cx="0" cy="1600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11206124" y="6181281"/>
            <a:ext cx="487680" cy="365760"/>
          </a:xfrm>
          <a:prstGeom prst="ellipse">
            <a:avLst/>
          </a:prstGeom>
        </p:spPr>
        <p:txBody>
          <a:bodyPr/>
          <a:lstStyle>
            <a:lvl1pPr>
              <a:defRPr>
                <a:solidFill>
                  <a:schemeClr val="accent4"/>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928" userDrawn="1">
          <p15:clr>
            <a:srgbClr val="FBAE40"/>
          </p15:clr>
        </p15:guide>
        <p15:guide id="8" pos="12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ontent Slide - Copy &amp; Pic/Chart">
    <p:bg>
      <p:bgPr>
        <a:solidFill>
          <a:schemeClr val="accent4"/>
        </a:solidFill>
        <a:effectLst/>
      </p:bgPr>
    </p:bg>
    <p:spTree>
      <p:nvGrpSpPr>
        <p:cNvPr id="1" name=""/>
        <p:cNvGrpSpPr/>
        <p:nvPr/>
      </p:nvGrpSpPr>
      <p:grpSpPr>
        <a:xfrm>
          <a:off x="0" y="0"/>
          <a:ext cx="0" cy="0"/>
          <a:chOff x="0" y="0"/>
          <a:chExt cx="0" cy="0"/>
        </a:xfrm>
      </p:grpSpPr>
      <p:sp>
        <p:nvSpPr>
          <p:cNvPr id="3" name="Subhead"/>
          <p:cNvSpPr>
            <a:spLocks noGrp="1"/>
          </p:cNvSpPr>
          <p:nvPr>
            <p:ph type="subTitle" idx="1" hasCustomPrompt="1"/>
          </p:nvPr>
        </p:nvSpPr>
        <p:spPr>
          <a:xfrm>
            <a:off x="230047" y="1330122"/>
            <a:ext cx="7288495" cy="338554"/>
          </a:xfrm>
          <a:prstGeom prst="rect">
            <a:avLst/>
          </a:prstGeom>
          <a:noFill/>
        </p:spPr>
        <p:txBody>
          <a:bodyPr wrap="square" lIns="0" tIns="0" rIns="0" bIns="0" anchor="t" anchorCtr="0">
            <a:spAutoFit/>
          </a:bodyPr>
          <a:lstStyle>
            <a:lvl1pPr marL="0" indent="0" algn="l">
              <a:buNone/>
              <a:defRPr sz="2200" b="1" i="0">
                <a:solidFill>
                  <a:schemeClr val="accent2"/>
                </a:solidFill>
                <a:latin typeface="Acumin Pro SemiCondensed" panose="020B0506020202020204" pitchFamily="34" charset="77"/>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 </a:t>
            </a:r>
            <a:r>
              <a:rPr lang="en-US" err="1"/>
              <a:t>Acumin</a:t>
            </a:r>
            <a:r>
              <a:rPr lang="en-US"/>
              <a:t> Pro Semi Cond Bold 22 </a:t>
            </a:r>
            <a:r>
              <a:rPr lang="en-US" err="1"/>
              <a:t>pt</a:t>
            </a:r>
            <a:endParaRPr lang="en-US"/>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310243" y="1772298"/>
            <a:ext cx="4591332" cy="3411537"/>
          </a:xfrm>
          <a:prstGeom prst="rect">
            <a:avLst/>
          </a:prstGeo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Acumin Pro" panose="020B0504020202020204" pitchFamily="34" charset="77"/>
              </a:defRPr>
            </a:lvl1pPr>
          </a:lstStyle>
          <a:p>
            <a:pPr lvl="0"/>
            <a:r>
              <a:rPr lang="en-US"/>
              <a:t>Bulleted copy. </a:t>
            </a:r>
            <a:r>
              <a:rPr lang="en-US" err="1"/>
              <a:t>Acumin</a:t>
            </a:r>
            <a:r>
              <a:rPr lang="en-US"/>
              <a:t> Pro Reg 18 pt. Keep it short with bite-size chunks of information.</a:t>
            </a:r>
          </a:p>
          <a:p>
            <a:pPr lvl="0"/>
            <a:endParaRPr lang="en-US"/>
          </a:p>
          <a:p>
            <a:pPr lvl="0"/>
            <a:r>
              <a:rPr lang="en-US"/>
              <a:t>Bulleted copy. </a:t>
            </a:r>
            <a:r>
              <a:rPr lang="en-US" err="1"/>
              <a:t>Acumin</a:t>
            </a:r>
            <a:r>
              <a:rPr lang="en-US"/>
              <a:t> Pro Reg 18 pt.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a:t>
            </a:r>
            <a:r>
              <a:rPr lang="en-US" err="1"/>
              <a:t>Acumin</a:t>
            </a:r>
            <a:r>
              <a:rPr lang="en-US"/>
              <a:t> Pro Reg 18 pt. Keep it short with bite-size chunks of information.</a:t>
            </a:r>
          </a:p>
          <a:p>
            <a:pPr lvl="0"/>
            <a:endParaRPr lang="en-US"/>
          </a:p>
          <a:p>
            <a:pPr lvl="0"/>
            <a:endParaRPr lang="en-US"/>
          </a:p>
        </p:txBody>
      </p:sp>
      <p:sp>
        <p:nvSpPr>
          <p:cNvPr id="12" name="Parallelogram 11">
            <a:extLst>
              <a:ext uri="{FF2B5EF4-FFF2-40B4-BE49-F238E27FC236}">
                <a16:creationId xmlns:a16="http://schemas.microsoft.com/office/drawing/2014/main" id="{025E4A4B-6D43-2204-1039-E80443B3EE0D}"/>
              </a:ext>
            </a:extLst>
          </p:cNvPr>
          <p:cNvSpPr/>
          <p:nvPr userDrawn="1"/>
        </p:nvSpPr>
        <p:spPr>
          <a:xfrm>
            <a:off x="3696870" y="67674"/>
            <a:ext cx="7944798" cy="818237"/>
          </a:xfrm>
          <a:prstGeom prst="parallelogram">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Parallelogram 12">
            <a:extLst>
              <a:ext uri="{FF2B5EF4-FFF2-40B4-BE49-F238E27FC236}">
                <a16:creationId xmlns:a16="http://schemas.microsoft.com/office/drawing/2014/main" id="{FCF306F0-06A0-E513-5635-3848C7610951}"/>
              </a:ext>
            </a:extLst>
          </p:cNvPr>
          <p:cNvSpPr/>
          <p:nvPr userDrawn="1"/>
        </p:nvSpPr>
        <p:spPr>
          <a:xfrm>
            <a:off x="3546143" y="67674"/>
            <a:ext cx="7944798" cy="818237"/>
          </a:xfrm>
          <a:prstGeom prst="parallelogram">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Parallelogram 13">
            <a:extLst>
              <a:ext uri="{FF2B5EF4-FFF2-40B4-BE49-F238E27FC236}">
                <a16:creationId xmlns:a16="http://schemas.microsoft.com/office/drawing/2014/main" id="{CC0AECFB-B576-A0CB-D671-E399DB99F6B1}"/>
              </a:ext>
            </a:extLst>
          </p:cNvPr>
          <p:cNvSpPr/>
          <p:nvPr userDrawn="1"/>
        </p:nvSpPr>
        <p:spPr>
          <a:xfrm>
            <a:off x="-244928" y="67674"/>
            <a:ext cx="11578978" cy="81823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343920" y="285483"/>
            <a:ext cx="9234309" cy="512448"/>
          </a:xfrm>
          <a:prstGeom prst="rect">
            <a:avLst/>
          </a:prstGeom>
          <a:noFill/>
          <a:ln w="38100">
            <a:noFill/>
          </a:ln>
        </p:spPr>
        <p:txBody>
          <a:bodyPr wrap="square" lIns="0" tIns="0" rIns="0" bIns="0" anchor="t" anchorCtr="0">
            <a:spAutoFit/>
          </a:bodyPr>
          <a:lstStyle>
            <a:lvl1pPr algn="l">
              <a:defRPr sz="3600" b="1" i="1" cap="none" spc="0">
                <a:solidFill>
                  <a:schemeClr val="tx2"/>
                </a:solidFill>
                <a:latin typeface="Acumin Pro ExtraCondensed" panose="020B0508020202020204" pitchFamily="34" charset="77"/>
              </a:defRPr>
            </a:lvl1pPr>
          </a:lstStyle>
          <a:p>
            <a:r>
              <a:rPr lang="en-US"/>
              <a:t>Title </a:t>
            </a:r>
            <a:r>
              <a:rPr lang="en-US" err="1"/>
              <a:t>Acumin</a:t>
            </a:r>
            <a:r>
              <a:rPr lang="en-US"/>
              <a:t> Pro Extra Cond Bold Italic 36 </a:t>
            </a:r>
            <a:r>
              <a:rPr lang="en-US" err="1"/>
              <a:t>pt</a:t>
            </a:r>
            <a:endParaRPr lang="en-US"/>
          </a:p>
        </p:txBody>
      </p:sp>
      <p:pic>
        <p:nvPicPr>
          <p:cNvPr id="15" name="Picture 2">
            <a:extLst>
              <a:ext uri="{FF2B5EF4-FFF2-40B4-BE49-F238E27FC236}">
                <a16:creationId xmlns:a16="http://schemas.microsoft.com/office/drawing/2014/main" id="{0010366A-5D0F-34DF-66F0-AAC09D89AD1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035" t="33435" r="8656" b="23612"/>
          <a:stretch/>
        </p:blipFill>
        <p:spPr bwMode="auto">
          <a:xfrm>
            <a:off x="10812681" y="6197464"/>
            <a:ext cx="1042738" cy="525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0629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648">
          <p15:clr>
            <a:srgbClr val="FBAE40"/>
          </p15:clr>
        </p15:guide>
        <p15:guide id="8" pos="1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A03043-0118-4C77-BE66-D694893DFA4D}"/>
              </a:ext>
            </a:extLst>
          </p:cNvPr>
          <p:cNvSpPr>
            <a:spLocks noGrp="1"/>
          </p:cNvSpPr>
          <p:nvPr>
            <p:ph type="dt" sz="half" idx="10"/>
          </p:nvPr>
        </p:nvSpPr>
        <p:spPr>
          <a:xfrm>
            <a:off x="10154195" y="6202177"/>
            <a:ext cx="1020348" cy="323968"/>
          </a:xfrm>
          <a:prstGeom prst="rect">
            <a:avLst/>
          </a:prstGeom>
        </p:spPr>
        <p:txBody>
          <a:bodyPr/>
          <a:lstStyle/>
          <a:p>
            <a:fld id="{FF90867C-E854-41B9-9ECB-05B2E32ECC40}" type="datetime1">
              <a:rPr lang="en-US" smtClean="0"/>
              <a:t>3/30/2023</a:t>
            </a:fld>
            <a:endParaRPr lang="en-US"/>
          </a:p>
        </p:txBody>
      </p:sp>
      <p:sp>
        <p:nvSpPr>
          <p:cNvPr id="3" name="Footer Placeholder 2">
            <a:extLst>
              <a:ext uri="{FF2B5EF4-FFF2-40B4-BE49-F238E27FC236}">
                <a16:creationId xmlns:a16="http://schemas.microsoft.com/office/drawing/2014/main" id="{EBC92235-6C65-4BD2-9A5A-1CE74264C2DA}"/>
              </a:ext>
            </a:extLst>
          </p:cNvPr>
          <p:cNvSpPr>
            <a:spLocks noGrp="1"/>
          </p:cNvSpPr>
          <p:nvPr>
            <p:ph type="ftr" sz="quarter" idx="11"/>
          </p:nvPr>
        </p:nvSpPr>
        <p:spPr>
          <a:xfrm>
            <a:off x="1137845" y="6219163"/>
            <a:ext cx="6075552" cy="32004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063B27E-936A-48EC-87D0-E6A8F99DDAAE}"/>
              </a:ext>
            </a:extLst>
          </p:cNvPr>
          <p:cNvSpPr>
            <a:spLocks noGrp="1"/>
          </p:cNvSpPr>
          <p:nvPr>
            <p:ph type="sldNum" sz="quarter" idx="12"/>
          </p:nvPr>
        </p:nvSpPr>
        <p:spPr>
          <a:xfrm>
            <a:off x="11299112" y="6181281"/>
            <a:ext cx="487680" cy="365760"/>
          </a:xfrm>
          <a:prstGeom prst="ellipse">
            <a:avLst/>
          </a:prstGeom>
        </p:spPr>
        <p:txBody>
          <a:bodyPr/>
          <a:lstStyle/>
          <a:p>
            <a:fld id="{CDF3A175-6ACF-4248-B482-2BBFA13CD2CE}" type="slidenum">
              <a:rPr lang="en-US" smtClean="0"/>
              <a:t>‹#›</a:t>
            </a:fld>
            <a:endParaRPr lang="en-US"/>
          </a:p>
        </p:txBody>
      </p:sp>
    </p:spTree>
    <p:extLst>
      <p:ext uri="{BB962C8B-B14F-4D97-AF65-F5344CB8AC3E}">
        <p14:creationId xmlns:p14="http://schemas.microsoft.com/office/powerpoint/2010/main" val="76975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dirty="0"/>
              <a:t>Click to edit Master title style</a:t>
            </a:r>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 id="2147483726" r:id="rId8"/>
    <p:sldLayoutId id="2147483727" r:id="rId9"/>
  </p:sldLayoutIdLst>
  <p:hf sldNum="0" hdr="0" ftr="0" dt="0"/>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svg"/><Relationship Id="rId7" Type="http://schemas.openxmlformats.org/officeDocument/2006/relationships/image" Target="../media/image71.svg"/><Relationship Id="rId12" Type="http://schemas.openxmlformats.org/officeDocument/2006/relationships/image" Target="../media/image76.svg"/><Relationship Id="rId2" Type="http://schemas.openxmlformats.org/officeDocument/2006/relationships/image" Target="../media/image66.png"/><Relationship Id="rId1" Type="http://schemas.openxmlformats.org/officeDocument/2006/relationships/slideLayout" Target="../slideLayouts/slideLayout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svg"/><Relationship Id="rId10" Type="http://schemas.openxmlformats.org/officeDocument/2006/relationships/image" Target="../media/image74.svg"/><Relationship Id="rId4" Type="http://schemas.openxmlformats.org/officeDocument/2006/relationships/image" Target="../media/image68.png"/><Relationship Id="rId9" Type="http://schemas.openxmlformats.org/officeDocument/2006/relationships/image" Target="../media/image7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svg"/><Relationship Id="rId7" Type="http://schemas.openxmlformats.org/officeDocument/2006/relationships/image" Target="../media/image82.svg"/><Relationship Id="rId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81.png"/><Relationship Id="rId11" Type="http://schemas.openxmlformats.org/officeDocument/2006/relationships/image" Target="../media/image86.svg"/><Relationship Id="rId5" Type="http://schemas.openxmlformats.org/officeDocument/2006/relationships/image" Target="../media/image80.sv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svg"/></Relationships>
</file>

<file path=ppt/slides/_rels/slide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89.png"/><Relationship Id="rId7" Type="http://schemas.openxmlformats.org/officeDocument/2006/relationships/image" Target="../media/image31.sv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2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openbible.info/"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6.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51.svg"/><Relationship Id="rId11" Type="http://schemas.openxmlformats.org/officeDocument/2006/relationships/image" Target="../media/image56.sv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svg"/><Relationship Id="rId9"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C6DAED2-C73D-2443-84E6-FD89A1066655}"/>
              </a:ext>
            </a:extLst>
          </p:cNvPr>
          <p:cNvSpPr>
            <a:spLocks noGrp="1"/>
          </p:cNvSpPr>
          <p:nvPr>
            <p:ph type="ctrTitle"/>
          </p:nvPr>
        </p:nvSpPr>
        <p:spPr>
          <a:xfrm>
            <a:off x="1249681" y="745777"/>
            <a:ext cx="9905999" cy="1491499"/>
          </a:xfrm>
        </p:spPr>
        <p:txBody>
          <a:bodyPr/>
          <a:lstStyle/>
          <a:p>
            <a:r>
              <a:rPr lang="en-US" dirty="0"/>
              <a:t>SCALING SPEECH SYNTHESIS MODELS ON AWS</a:t>
            </a:r>
          </a:p>
        </p:txBody>
      </p:sp>
      <p:pic>
        <p:nvPicPr>
          <p:cNvPr id="6" name="Picture 2">
            <a:extLst>
              <a:ext uri="{FF2B5EF4-FFF2-40B4-BE49-F238E27FC236}">
                <a16:creationId xmlns:a16="http://schemas.microsoft.com/office/drawing/2014/main" id="{831B1578-7059-463A-A08D-4C21568D64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35" t="33435" r="8656" b="23612"/>
          <a:stretch/>
        </p:blipFill>
        <p:spPr bwMode="auto">
          <a:xfrm>
            <a:off x="10119006" y="5923144"/>
            <a:ext cx="1042738" cy="5250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5BA2CD-D7A8-4AB3-88D0-5B8EABD6A752}"/>
              </a:ext>
            </a:extLst>
          </p:cNvPr>
          <p:cNvSpPr txBox="1"/>
          <p:nvPr/>
        </p:nvSpPr>
        <p:spPr>
          <a:xfrm>
            <a:off x="965286" y="4835005"/>
            <a:ext cx="1962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Niyathi Aiella</a:t>
            </a:r>
          </a:p>
        </p:txBody>
      </p:sp>
      <p:sp>
        <p:nvSpPr>
          <p:cNvPr id="10" name="TextBox 9">
            <a:extLst>
              <a:ext uri="{FF2B5EF4-FFF2-40B4-BE49-F238E27FC236}">
                <a16:creationId xmlns:a16="http://schemas.microsoft.com/office/drawing/2014/main" id="{1159B763-22B7-47F8-8077-175669D30316}"/>
              </a:ext>
            </a:extLst>
          </p:cNvPr>
          <p:cNvSpPr txBox="1"/>
          <p:nvPr/>
        </p:nvSpPr>
        <p:spPr>
          <a:xfrm>
            <a:off x="2962649" y="4835005"/>
            <a:ext cx="1962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Tvisha Goswami</a:t>
            </a:r>
          </a:p>
        </p:txBody>
      </p:sp>
      <p:sp>
        <p:nvSpPr>
          <p:cNvPr id="11" name="TextBox 10">
            <a:extLst>
              <a:ext uri="{FF2B5EF4-FFF2-40B4-BE49-F238E27FC236}">
                <a16:creationId xmlns:a16="http://schemas.microsoft.com/office/drawing/2014/main" id="{7A46C4AF-9E60-4DAC-A0D9-8561289387CA}"/>
              </a:ext>
            </a:extLst>
          </p:cNvPr>
          <p:cNvSpPr txBox="1"/>
          <p:nvPr/>
        </p:nvSpPr>
        <p:spPr>
          <a:xfrm>
            <a:off x="5364104" y="4835005"/>
            <a:ext cx="1962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Nitin Jayan</a:t>
            </a:r>
          </a:p>
        </p:txBody>
      </p:sp>
      <p:sp>
        <p:nvSpPr>
          <p:cNvPr id="12" name="TextBox 11">
            <a:extLst>
              <a:ext uri="{FF2B5EF4-FFF2-40B4-BE49-F238E27FC236}">
                <a16:creationId xmlns:a16="http://schemas.microsoft.com/office/drawing/2014/main" id="{7F0104F1-A93C-4281-B9A4-46C7876985A9}"/>
              </a:ext>
            </a:extLst>
          </p:cNvPr>
          <p:cNvSpPr txBox="1"/>
          <p:nvPr/>
        </p:nvSpPr>
        <p:spPr>
          <a:xfrm>
            <a:off x="7326832" y="4835004"/>
            <a:ext cx="26900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Abhishek Nambiar</a:t>
            </a:r>
          </a:p>
        </p:txBody>
      </p:sp>
      <p:sp>
        <p:nvSpPr>
          <p:cNvPr id="13" name="TextBox 12">
            <a:extLst>
              <a:ext uri="{FF2B5EF4-FFF2-40B4-BE49-F238E27FC236}">
                <a16:creationId xmlns:a16="http://schemas.microsoft.com/office/drawing/2014/main" id="{642BDBA3-8D16-45BC-9D7B-BB5C3C73ABC7}"/>
              </a:ext>
            </a:extLst>
          </p:cNvPr>
          <p:cNvSpPr txBox="1"/>
          <p:nvPr/>
        </p:nvSpPr>
        <p:spPr>
          <a:xfrm>
            <a:off x="9659012" y="4835004"/>
            <a:ext cx="1962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Amrit Singh</a:t>
            </a:r>
          </a:p>
        </p:txBody>
      </p:sp>
      <p:pic>
        <p:nvPicPr>
          <p:cNvPr id="14" name="Picture 13" descr="A picture containing person, person, outdoor, posing&#10;&#10;Description automatically generated">
            <a:extLst>
              <a:ext uri="{FF2B5EF4-FFF2-40B4-BE49-F238E27FC236}">
                <a16:creationId xmlns:a16="http://schemas.microsoft.com/office/drawing/2014/main" id="{DABA8233-EC48-47DD-8CA5-6A94894B26F6}"/>
              </a:ext>
            </a:extLst>
          </p:cNvPr>
          <p:cNvPicPr>
            <a:picLocks noChangeAspect="1"/>
          </p:cNvPicPr>
          <p:nvPr/>
        </p:nvPicPr>
        <p:blipFill>
          <a:blip r:embed="rId4"/>
          <a:stretch>
            <a:fillRect/>
          </a:stretch>
        </p:blipFill>
        <p:spPr>
          <a:xfrm>
            <a:off x="621232" y="2237278"/>
            <a:ext cx="2021610" cy="2528455"/>
          </a:xfrm>
          <a:prstGeom prst="rect">
            <a:avLst/>
          </a:prstGeom>
        </p:spPr>
      </p:pic>
      <p:pic>
        <p:nvPicPr>
          <p:cNvPr id="15" name="Picture 14">
            <a:extLst>
              <a:ext uri="{FF2B5EF4-FFF2-40B4-BE49-F238E27FC236}">
                <a16:creationId xmlns:a16="http://schemas.microsoft.com/office/drawing/2014/main" id="{6D449CF8-E9B2-49E9-85BC-F7C5373FFF89}"/>
              </a:ext>
            </a:extLst>
          </p:cNvPr>
          <p:cNvPicPr>
            <a:picLocks noChangeAspect="1"/>
          </p:cNvPicPr>
          <p:nvPr/>
        </p:nvPicPr>
        <p:blipFill>
          <a:blip r:embed="rId5"/>
          <a:stretch>
            <a:fillRect/>
          </a:stretch>
        </p:blipFill>
        <p:spPr>
          <a:xfrm>
            <a:off x="2803322" y="2247762"/>
            <a:ext cx="2033155" cy="2519032"/>
          </a:xfrm>
          <a:prstGeom prst="rect">
            <a:avLst/>
          </a:prstGeom>
        </p:spPr>
      </p:pic>
      <p:pic>
        <p:nvPicPr>
          <p:cNvPr id="16" name="Picture 15">
            <a:extLst>
              <a:ext uri="{FF2B5EF4-FFF2-40B4-BE49-F238E27FC236}">
                <a16:creationId xmlns:a16="http://schemas.microsoft.com/office/drawing/2014/main" id="{5BB59F2B-C2A1-4701-940E-97779E97E857}"/>
              </a:ext>
            </a:extLst>
          </p:cNvPr>
          <p:cNvPicPr>
            <a:picLocks noChangeAspect="1"/>
          </p:cNvPicPr>
          <p:nvPr/>
        </p:nvPicPr>
        <p:blipFill>
          <a:blip r:embed="rId6"/>
          <a:stretch>
            <a:fillRect/>
          </a:stretch>
        </p:blipFill>
        <p:spPr>
          <a:xfrm>
            <a:off x="5020051" y="2237277"/>
            <a:ext cx="2010065" cy="2522683"/>
          </a:xfrm>
          <a:prstGeom prst="rect">
            <a:avLst/>
          </a:prstGeom>
        </p:spPr>
      </p:pic>
      <p:pic>
        <p:nvPicPr>
          <p:cNvPr id="17" name="Picture 16">
            <a:extLst>
              <a:ext uri="{FF2B5EF4-FFF2-40B4-BE49-F238E27FC236}">
                <a16:creationId xmlns:a16="http://schemas.microsoft.com/office/drawing/2014/main" id="{0CF41367-54B2-4B0F-ABE5-0985303BD64D}"/>
              </a:ext>
            </a:extLst>
          </p:cNvPr>
          <p:cNvPicPr>
            <a:picLocks noChangeAspect="1"/>
          </p:cNvPicPr>
          <p:nvPr/>
        </p:nvPicPr>
        <p:blipFill>
          <a:blip r:embed="rId7"/>
          <a:stretch>
            <a:fillRect/>
          </a:stretch>
        </p:blipFill>
        <p:spPr>
          <a:xfrm>
            <a:off x="7248323" y="2237277"/>
            <a:ext cx="2010064" cy="2516910"/>
          </a:xfrm>
          <a:prstGeom prst="rect">
            <a:avLst/>
          </a:prstGeom>
        </p:spPr>
      </p:pic>
      <p:pic>
        <p:nvPicPr>
          <p:cNvPr id="18" name="Picture 3">
            <a:extLst>
              <a:ext uri="{FF2B5EF4-FFF2-40B4-BE49-F238E27FC236}">
                <a16:creationId xmlns:a16="http://schemas.microsoft.com/office/drawing/2014/main" id="{FFBC13D2-4E64-417B-A623-2CB1BF0AE9CF}"/>
              </a:ext>
            </a:extLst>
          </p:cNvPr>
          <p:cNvPicPr>
            <a:picLocks noChangeAspect="1"/>
          </p:cNvPicPr>
          <p:nvPr/>
        </p:nvPicPr>
        <p:blipFill>
          <a:blip r:embed="rId8"/>
          <a:stretch>
            <a:fillRect/>
          </a:stretch>
        </p:blipFill>
        <p:spPr>
          <a:xfrm>
            <a:off x="9444390" y="2253381"/>
            <a:ext cx="2011279" cy="2516606"/>
          </a:xfrm>
          <a:prstGeom prst="rect">
            <a:avLst/>
          </a:prstGeom>
        </p:spPr>
      </p:pic>
    </p:spTree>
    <p:extLst>
      <p:ext uri="{BB962C8B-B14F-4D97-AF65-F5344CB8AC3E}">
        <p14:creationId xmlns:p14="http://schemas.microsoft.com/office/powerpoint/2010/main" val="2664743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782297" y="418919"/>
            <a:ext cx="9234309" cy="512448"/>
          </a:xfrm>
        </p:spPr>
        <p:txBody>
          <a:bodyPr/>
          <a:lstStyle/>
          <a:p>
            <a:r>
              <a:rPr lang="en-US"/>
              <a:t>Model Building</a:t>
            </a:r>
          </a:p>
        </p:txBody>
      </p:sp>
      <p:sp>
        <p:nvSpPr>
          <p:cNvPr id="4" name="TextBox 3">
            <a:extLst>
              <a:ext uri="{FF2B5EF4-FFF2-40B4-BE49-F238E27FC236}">
                <a16:creationId xmlns:a16="http://schemas.microsoft.com/office/drawing/2014/main" id="{18FAE73E-E94E-1476-47F4-ADDD9EBE6F7F}"/>
              </a:ext>
            </a:extLst>
          </p:cNvPr>
          <p:cNvSpPr txBox="1"/>
          <p:nvPr/>
        </p:nvSpPr>
        <p:spPr>
          <a:xfrm>
            <a:off x="626950" y="1531886"/>
            <a:ext cx="10674302" cy="461665"/>
          </a:xfrm>
          <a:prstGeom prst="rect">
            <a:avLst/>
          </a:prstGeom>
          <a:noFill/>
        </p:spPr>
        <p:txBody>
          <a:bodyPr wrap="square" rtlCol="0">
            <a:spAutoFit/>
          </a:bodyPr>
          <a:lstStyle/>
          <a:p>
            <a:pPr algn="ctr"/>
            <a:r>
              <a:rPr lang="en-IN" sz="2400" b="1">
                <a:latin typeface="Aharoni" panose="02010803020104030203" pitchFamily="2" charset="-79"/>
                <a:cs typeface="Aharoni" panose="02010803020104030203" pitchFamily="2" charset="-79"/>
              </a:rPr>
              <a:t>Processing of the Speech Synthesis Model inside EC2 Instance</a:t>
            </a:r>
          </a:p>
        </p:txBody>
      </p:sp>
      <p:cxnSp>
        <p:nvCxnSpPr>
          <p:cNvPr id="14" name="Straight Connector 13">
            <a:extLst>
              <a:ext uri="{FF2B5EF4-FFF2-40B4-BE49-F238E27FC236}">
                <a16:creationId xmlns:a16="http://schemas.microsoft.com/office/drawing/2014/main" id="{677CC081-0EB6-A61E-970D-B4F6BF2F6039}"/>
              </a:ext>
            </a:extLst>
          </p:cNvPr>
          <p:cNvCxnSpPr>
            <a:cxnSpLocks/>
          </p:cNvCxnSpPr>
          <p:nvPr/>
        </p:nvCxnSpPr>
        <p:spPr>
          <a:xfrm>
            <a:off x="923544" y="1531886"/>
            <a:ext cx="10242892"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BD1DE510-F88F-33EF-94FA-37A2D3ADCD0D}"/>
              </a:ext>
            </a:extLst>
          </p:cNvPr>
          <p:cNvCxnSpPr>
            <a:cxnSpLocks/>
          </p:cNvCxnSpPr>
          <p:nvPr/>
        </p:nvCxnSpPr>
        <p:spPr>
          <a:xfrm>
            <a:off x="923543" y="2013629"/>
            <a:ext cx="10250999" cy="0"/>
          </a:xfrm>
          <a:prstGeom prst="line">
            <a:avLst/>
          </a:prstGeom>
          <a:ln/>
        </p:spPr>
        <p:style>
          <a:lnRef idx="2">
            <a:schemeClr val="dk1"/>
          </a:lnRef>
          <a:fillRef idx="0">
            <a:schemeClr val="dk1"/>
          </a:fillRef>
          <a:effectRef idx="1">
            <a:schemeClr val="dk1"/>
          </a:effectRef>
          <a:fontRef idx="minor">
            <a:schemeClr val="tx1"/>
          </a:fontRef>
        </p:style>
      </p:cxnSp>
      <p:pic>
        <p:nvPicPr>
          <p:cNvPr id="5" name="Picture 6" descr="Diagram&#10;&#10;Description automatically generated">
            <a:extLst>
              <a:ext uri="{FF2B5EF4-FFF2-40B4-BE49-F238E27FC236}">
                <a16:creationId xmlns:a16="http://schemas.microsoft.com/office/drawing/2014/main" id="{B9C3D664-C578-0E6C-55B5-4FCAAB4A3062}"/>
              </a:ext>
            </a:extLst>
          </p:cNvPr>
          <p:cNvPicPr>
            <a:picLocks noChangeAspect="1"/>
          </p:cNvPicPr>
          <p:nvPr/>
        </p:nvPicPr>
        <p:blipFill>
          <a:blip r:embed="rId3"/>
          <a:stretch>
            <a:fillRect/>
          </a:stretch>
        </p:blipFill>
        <p:spPr>
          <a:xfrm>
            <a:off x="1487616" y="2585805"/>
            <a:ext cx="9216767" cy="2740309"/>
          </a:xfrm>
          <a:prstGeom prst="rect">
            <a:avLst/>
          </a:prstGeom>
        </p:spPr>
      </p:pic>
    </p:spTree>
    <p:extLst>
      <p:ext uri="{BB962C8B-B14F-4D97-AF65-F5344CB8AC3E}">
        <p14:creationId xmlns:p14="http://schemas.microsoft.com/office/powerpoint/2010/main" val="477961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3D30A-B333-8561-AAB7-1FE002B8530F}"/>
              </a:ext>
            </a:extLst>
          </p:cNvPr>
          <p:cNvSpPr>
            <a:spLocks noGrp="1"/>
          </p:cNvSpPr>
          <p:nvPr>
            <p:ph type="ctrTitle"/>
          </p:nvPr>
        </p:nvSpPr>
        <p:spPr/>
        <p:txBody>
          <a:bodyPr/>
          <a:lstStyle/>
          <a:p>
            <a:r>
              <a:rPr lang="en-US"/>
              <a:t>Results – Montreal Forced Aligner</a:t>
            </a:r>
            <a:endParaRPr lang="en-IN"/>
          </a:p>
        </p:txBody>
      </p:sp>
      <p:sp>
        <p:nvSpPr>
          <p:cNvPr id="12" name="TextBox 11">
            <a:extLst>
              <a:ext uri="{FF2B5EF4-FFF2-40B4-BE49-F238E27FC236}">
                <a16:creationId xmlns:a16="http://schemas.microsoft.com/office/drawing/2014/main" id="{C737CF56-B22E-949E-5DEB-85CA68C48DD0}"/>
              </a:ext>
            </a:extLst>
          </p:cNvPr>
          <p:cNvSpPr txBox="1"/>
          <p:nvPr/>
        </p:nvSpPr>
        <p:spPr>
          <a:xfrm>
            <a:off x="752438" y="1240903"/>
            <a:ext cx="6059842" cy="1538883"/>
          </a:xfrm>
          <a:prstGeom prst="rect">
            <a:avLst/>
          </a:prstGeom>
          <a:noFill/>
        </p:spPr>
        <p:txBody>
          <a:bodyPr wrap="square" rtlCol="0">
            <a:spAutoFit/>
          </a:bodyPr>
          <a:lstStyle/>
          <a:p>
            <a:pPr marL="285750" indent="-285750">
              <a:buFont typeface="Wingdings" pitchFamily="2" charset="2"/>
              <a:buChar char="Ø"/>
            </a:pPr>
            <a:r>
              <a:rPr lang="en-IN">
                <a:latin typeface="Aharoni" panose="02010803020104030203" pitchFamily="2" charset="-79"/>
                <a:cs typeface="Aharoni" panose="02010803020104030203" pitchFamily="2" charset="-79"/>
              </a:rPr>
              <a:t>MFA trained on speech corpus created after pre-processing</a:t>
            </a:r>
          </a:p>
          <a:p>
            <a:pPr marL="285750" indent="-285750">
              <a:buFont typeface="Wingdings" pitchFamily="2" charset="2"/>
              <a:buChar char="Ø"/>
            </a:pPr>
            <a:r>
              <a:rPr lang="en-IN">
                <a:latin typeface="Aharoni" panose="02010803020104030203" pitchFamily="2" charset="-79"/>
                <a:cs typeface="Aharoni" panose="02010803020104030203" pitchFamily="2" charset="-79"/>
              </a:rPr>
              <a:t>MFA runs on Docker image from Dockerhub</a:t>
            </a:r>
          </a:p>
          <a:p>
            <a:pPr marL="285750" indent="-285750">
              <a:buFont typeface="Wingdings" pitchFamily="2" charset="2"/>
              <a:buChar char="Ø"/>
            </a:pPr>
            <a:r>
              <a:rPr lang="en-IN">
                <a:latin typeface="Aharoni" panose="02010803020104030203" pitchFamily="2" charset="-79"/>
                <a:cs typeface="Aharoni" panose="02010803020104030203" pitchFamily="2" charset="-79"/>
              </a:rPr>
              <a:t>Training for </a:t>
            </a:r>
            <a:r>
              <a:rPr lang="en-IN" sz="2000">
                <a:latin typeface="Aharoni" panose="02010803020104030203" pitchFamily="2" charset="-79"/>
                <a:cs typeface="Aharoni" panose="02010803020104030203" pitchFamily="2" charset="-79"/>
              </a:rPr>
              <a:t>1 </a:t>
            </a:r>
            <a:r>
              <a:rPr lang="en-IN">
                <a:latin typeface="Aharoni" panose="02010803020104030203" pitchFamily="2" charset="-79"/>
                <a:cs typeface="Aharoni" panose="02010803020104030203" pitchFamily="2" charset="-79"/>
              </a:rPr>
              <a:t>Bible chapter with </a:t>
            </a:r>
            <a:r>
              <a:rPr lang="en-IN" sz="2000">
                <a:latin typeface="Aharoni" panose="02010803020104030203" pitchFamily="2" charset="-79"/>
                <a:cs typeface="Aharoni" panose="02010803020104030203" pitchFamily="2" charset="-79"/>
              </a:rPr>
              <a:t>1</a:t>
            </a:r>
            <a:r>
              <a:rPr lang="en-IN">
                <a:latin typeface="Aharoni" panose="02010803020104030203" pitchFamily="2" charset="-79"/>
                <a:cs typeface="Aharoni" panose="02010803020104030203" pitchFamily="2" charset="-79"/>
              </a:rPr>
              <a:t> wave file takes </a:t>
            </a:r>
            <a:r>
              <a:rPr lang="en-IN" sz="2000">
                <a:latin typeface="Aharoni" panose="02010803020104030203" pitchFamily="2" charset="-79"/>
                <a:cs typeface="Aharoni" panose="02010803020104030203" pitchFamily="2" charset="-79"/>
              </a:rPr>
              <a:t>153</a:t>
            </a:r>
            <a:r>
              <a:rPr lang="en-IN">
                <a:latin typeface="Aharoni" panose="02010803020104030203" pitchFamily="2" charset="-79"/>
                <a:cs typeface="Aharoni" panose="02010803020104030203" pitchFamily="2" charset="-79"/>
              </a:rPr>
              <a:t> seconds</a:t>
            </a:r>
          </a:p>
        </p:txBody>
      </p:sp>
      <p:pic>
        <p:nvPicPr>
          <p:cNvPr id="8" name="Picture 7">
            <a:extLst>
              <a:ext uri="{FF2B5EF4-FFF2-40B4-BE49-F238E27FC236}">
                <a16:creationId xmlns:a16="http://schemas.microsoft.com/office/drawing/2014/main" id="{FA050002-BD03-161B-6E76-5D81E08EE03A}"/>
              </a:ext>
            </a:extLst>
          </p:cNvPr>
          <p:cNvPicPr>
            <a:picLocks noChangeAspect="1"/>
          </p:cNvPicPr>
          <p:nvPr/>
        </p:nvPicPr>
        <p:blipFill>
          <a:blip r:embed="rId2"/>
          <a:stretch>
            <a:fillRect/>
          </a:stretch>
        </p:blipFill>
        <p:spPr>
          <a:xfrm>
            <a:off x="752438" y="3073615"/>
            <a:ext cx="9968676" cy="2736193"/>
          </a:xfrm>
          <a:prstGeom prst="rect">
            <a:avLst/>
          </a:prstGeom>
        </p:spPr>
      </p:pic>
      <p:graphicFrame>
        <p:nvGraphicFramePr>
          <p:cNvPr id="9" name="Table 9">
            <a:extLst>
              <a:ext uri="{FF2B5EF4-FFF2-40B4-BE49-F238E27FC236}">
                <a16:creationId xmlns:a16="http://schemas.microsoft.com/office/drawing/2014/main" id="{037347A0-7C34-81A2-1009-345CBEBD306A}"/>
              </a:ext>
            </a:extLst>
          </p:cNvPr>
          <p:cNvGraphicFramePr>
            <a:graphicFrameLocks noGrp="1"/>
          </p:cNvGraphicFramePr>
          <p:nvPr>
            <p:extLst>
              <p:ext uri="{D42A27DB-BD31-4B8C-83A1-F6EECF244321}">
                <p14:modId xmlns:p14="http://schemas.microsoft.com/office/powerpoint/2010/main" val="1939886105"/>
              </p:ext>
            </p:extLst>
          </p:nvPr>
        </p:nvGraphicFramePr>
        <p:xfrm>
          <a:off x="6591662" y="1095823"/>
          <a:ext cx="4129452" cy="1622408"/>
        </p:xfrm>
        <a:graphic>
          <a:graphicData uri="http://schemas.openxmlformats.org/drawingml/2006/table">
            <a:tbl>
              <a:tblPr firstRow="1" bandRow="1">
                <a:tableStyleId>{5C22544A-7EE6-4342-B048-85BDC9FD1C3A}</a:tableStyleId>
              </a:tblPr>
              <a:tblGrid>
                <a:gridCol w="2064726">
                  <a:extLst>
                    <a:ext uri="{9D8B030D-6E8A-4147-A177-3AD203B41FA5}">
                      <a16:colId xmlns:a16="http://schemas.microsoft.com/office/drawing/2014/main" val="1299704355"/>
                    </a:ext>
                  </a:extLst>
                </a:gridCol>
                <a:gridCol w="2064726">
                  <a:extLst>
                    <a:ext uri="{9D8B030D-6E8A-4147-A177-3AD203B41FA5}">
                      <a16:colId xmlns:a16="http://schemas.microsoft.com/office/drawing/2014/main" val="3443563765"/>
                    </a:ext>
                  </a:extLst>
                </a:gridCol>
              </a:tblGrid>
              <a:tr h="478628">
                <a:tc>
                  <a:txBody>
                    <a:bodyPr/>
                    <a:lstStyle/>
                    <a:p>
                      <a:pPr algn="ctr"/>
                      <a:r>
                        <a:rPr lang="en-US"/>
                        <a:t>Model</a:t>
                      </a:r>
                    </a:p>
                  </a:txBody>
                  <a:tcPr/>
                </a:tc>
                <a:tc>
                  <a:txBody>
                    <a:bodyPr/>
                    <a:lstStyle/>
                    <a:p>
                      <a:pPr algn="ctr"/>
                      <a:r>
                        <a:rPr lang="en-US"/>
                        <a:t>Time (seconds)</a:t>
                      </a:r>
                    </a:p>
                  </a:txBody>
                  <a:tcPr/>
                </a:tc>
                <a:extLst>
                  <a:ext uri="{0D108BD9-81ED-4DB2-BD59-A6C34878D82A}">
                    <a16:rowId xmlns:a16="http://schemas.microsoft.com/office/drawing/2014/main" val="1037604087"/>
                  </a:ext>
                </a:extLst>
              </a:tr>
              <a:tr h="381260">
                <a:tc>
                  <a:txBody>
                    <a:bodyPr/>
                    <a:lstStyle/>
                    <a:p>
                      <a:pPr algn="ctr"/>
                      <a:r>
                        <a:rPr lang="en-US"/>
                        <a:t>Monophone</a:t>
                      </a:r>
                    </a:p>
                  </a:txBody>
                  <a:tcPr/>
                </a:tc>
                <a:tc>
                  <a:txBody>
                    <a:bodyPr/>
                    <a:lstStyle/>
                    <a:p>
                      <a:pPr algn="ctr"/>
                      <a:r>
                        <a:rPr lang="en-US"/>
                        <a:t>110</a:t>
                      </a:r>
                    </a:p>
                  </a:txBody>
                  <a:tcPr/>
                </a:tc>
                <a:extLst>
                  <a:ext uri="{0D108BD9-81ED-4DB2-BD59-A6C34878D82A}">
                    <a16:rowId xmlns:a16="http://schemas.microsoft.com/office/drawing/2014/main" val="632605603"/>
                  </a:ext>
                </a:extLst>
              </a:tr>
              <a:tr h="381260">
                <a:tc>
                  <a:txBody>
                    <a:bodyPr/>
                    <a:lstStyle/>
                    <a:p>
                      <a:pPr algn="ctr"/>
                      <a:r>
                        <a:rPr lang="en-US"/>
                        <a:t>Triphone</a:t>
                      </a:r>
                    </a:p>
                  </a:txBody>
                  <a:tcPr/>
                </a:tc>
                <a:tc>
                  <a:txBody>
                    <a:bodyPr/>
                    <a:lstStyle/>
                    <a:p>
                      <a:pPr algn="ctr"/>
                      <a:r>
                        <a:rPr lang="en-US"/>
                        <a:t>11</a:t>
                      </a:r>
                    </a:p>
                  </a:txBody>
                  <a:tcPr/>
                </a:tc>
                <a:extLst>
                  <a:ext uri="{0D108BD9-81ED-4DB2-BD59-A6C34878D82A}">
                    <a16:rowId xmlns:a16="http://schemas.microsoft.com/office/drawing/2014/main" val="1911945064"/>
                  </a:ext>
                </a:extLst>
              </a:tr>
              <a:tr h="381260">
                <a:tc>
                  <a:txBody>
                    <a:bodyPr/>
                    <a:lstStyle/>
                    <a:p>
                      <a:pPr algn="ctr"/>
                      <a:r>
                        <a:rPr lang="en-US"/>
                        <a:t>LDA</a:t>
                      </a:r>
                    </a:p>
                  </a:txBody>
                  <a:tcPr/>
                </a:tc>
                <a:tc>
                  <a:txBody>
                    <a:bodyPr/>
                    <a:lstStyle/>
                    <a:p>
                      <a:pPr algn="ctr"/>
                      <a:r>
                        <a:rPr lang="en-US"/>
                        <a:t>16</a:t>
                      </a:r>
                    </a:p>
                  </a:txBody>
                  <a:tcPr/>
                </a:tc>
                <a:extLst>
                  <a:ext uri="{0D108BD9-81ED-4DB2-BD59-A6C34878D82A}">
                    <a16:rowId xmlns:a16="http://schemas.microsoft.com/office/drawing/2014/main" val="3157852924"/>
                  </a:ext>
                </a:extLst>
              </a:tr>
            </a:tbl>
          </a:graphicData>
        </a:graphic>
      </p:graphicFrame>
    </p:spTree>
    <p:extLst>
      <p:ext uri="{BB962C8B-B14F-4D97-AF65-F5344CB8AC3E}">
        <p14:creationId xmlns:p14="http://schemas.microsoft.com/office/powerpoint/2010/main" val="2347634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3D30A-B333-8561-AAB7-1FE002B8530F}"/>
              </a:ext>
            </a:extLst>
          </p:cNvPr>
          <p:cNvSpPr>
            <a:spLocks noGrp="1"/>
          </p:cNvSpPr>
          <p:nvPr>
            <p:ph type="ctrTitle"/>
          </p:nvPr>
        </p:nvSpPr>
        <p:spPr/>
        <p:txBody>
          <a:bodyPr/>
          <a:lstStyle/>
          <a:p>
            <a:r>
              <a:rPr lang="en-US"/>
              <a:t>Results – COQUI TTS</a:t>
            </a:r>
            <a:endParaRPr lang="en-IN"/>
          </a:p>
        </p:txBody>
      </p:sp>
      <p:sp>
        <p:nvSpPr>
          <p:cNvPr id="12" name="TextBox 11">
            <a:extLst>
              <a:ext uri="{FF2B5EF4-FFF2-40B4-BE49-F238E27FC236}">
                <a16:creationId xmlns:a16="http://schemas.microsoft.com/office/drawing/2014/main" id="{C737CF56-B22E-949E-5DEB-85CA68C48DD0}"/>
              </a:ext>
            </a:extLst>
          </p:cNvPr>
          <p:cNvSpPr txBox="1"/>
          <p:nvPr/>
        </p:nvSpPr>
        <p:spPr>
          <a:xfrm>
            <a:off x="698146" y="1944991"/>
            <a:ext cx="4962562" cy="2616101"/>
          </a:xfrm>
          <a:prstGeom prst="rect">
            <a:avLst/>
          </a:prstGeom>
          <a:noFill/>
        </p:spPr>
        <p:txBody>
          <a:bodyPr wrap="square" rtlCol="0">
            <a:spAutoFit/>
          </a:bodyPr>
          <a:lstStyle/>
          <a:p>
            <a:pPr marL="342900" indent="-342900">
              <a:buFont typeface="Wingdings" pitchFamily="2" charset="2"/>
              <a:buChar char="Ø"/>
            </a:pPr>
            <a:r>
              <a:rPr lang="en-IN" sz="2000">
                <a:latin typeface="Aharoni" panose="02010803020104030203" pitchFamily="2" charset="-79"/>
                <a:cs typeface="Aharoni" panose="02010803020104030203" pitchFamily="2" charset="-79"/>
              </a:rPr>
              <a:t>Coqui TTS runs on MFA alignment data</a:t>
            </a:r>
          </a:p>
          <a:p>
            <a:pPr marL="285750" indent="-285750">
              <a:buFont typeface="Arial" panose="020B0604020202020204" pitchFamily="34" charset="0"/>
              <a:buChar char="•"/>
            </a:pPr>
            <a:endParaRPr lang="en-IN" sz="2000">
              <a:latin typeface="Aharoni" panose="02010803020104030203" pitchFamily="2" charset="-79"/>
              <a:cs typeface="Aharoni" panose="02010803020104030203" pitchFamily="2" charset="-79"/>
            </a:endParaRPr>
          </a:p>
          <a:p>
            <a:pPr marL="342900" indent="-342900">
              <a:buFont typeface="Wingdings" pitchFamily="2" charset="2"/>
              <a:buChar char="Ø"/>
            </a:pPr>
            <a:r>
              <a:rPr lang="en-IN" sz="2000">
                <a:latin typeface="Aharoni" panose="02010803020104030203" pitchFamily="2" charset="-79"/>
                <a:cs typeface="Aharoni" panose="02010803020104030203" pitchFamily="2" charset="-79"/>
              </a:rPr>
              <a:t>Coqui outputs model that generate wav output files</a:t>
            </a:r>
          </a:p>
          <a:p>
            <a:pPr marL="285750" indent="-285750">
              <a:buFont typeface="Arial" panose="020B0604020202020204" pitchFamily="34" charset="0"/>
              <a:buChar char="•"/>
            </a:pPr>
            <a:endParaRPr lang="en-IN" sz="2000">
              <a:latin typeface="Aharoni" panose="02010803020104030203" pitchFamily="2" charset="-79"/>
              <a:cs typeface="Aharoni" panose="02010803020104030203" pitchFamily="2" charset="-79"/>
            </a:endParaRPr>
          </a:p>
          <a:p>
            <a:pPr marL="342900" indent="-342900">
              <a:buFont typeface="Wingdings" pitchFamily="2" charset="2"/>
              <a:buChar char="Ø"/>
            </a:pPr>
            <a:r>
              <a:rPr lang="en-IN" sz="2000">
                <a:latin typeface="Aharoni" panose="02010803020104030203" pitchFamily="2" charset="-79"/>
                <a:cs typeface="Aharoni" panose="02010803020104030203" pitchFamily="2" charset="-79"/>
              </a:rPr>
              <a:t>Total TTS runtime for </a:t>
            </a:r>
            <a:r>
              <a:rPr lang="en-IN" sz="2400">
                <a:latin typeface="Aharoni" panose="02010803020104030203" pitchFamily="2" charset="-79"/>
                <a:cs typeface="Aharoni" panose="02010803020104030203" pitchFamily="2" charset="-79"/>
              </a:rPr>
              <a:t>20</a:t>
            </a:r>
            <a:r>
              <a:rPr lang="en-IN" sz="2000">
                <a:latin typeface="Aharoni" panose="02010803020104030203" pitchFamily="2" charset="-79"/>
                <a:cs typeface="Aharoni" panose="02010803020104030203" pitchFamily="2" charset="-79"/>
              </a:rPr>
              <a:t> epochs is </a:t>
            </a:r>
            <a:r>
              <a:rPr lang="en-IN" sz="2400">
                <a:latin typeface="Aharoni" panose="02010803020104030203" pitchFamily="2" charset="-79"/>
                <a:cs typeface="Aharoni" panose="02010803020104030203" pitchFamily="2" charset="-79"/>
              </a:rPr>
              <a:t>2</a:t>
            </a:r>
            <a:r>
              <a:rPr lang="en-IN" sz="2000">
                <a:latin typeface="Aharoni" panose="02010803020104030203" pitchFamily="2" charset="-79"/>
                <a:cs typeface="Aharoni" panose="02010803020104030203" pitchFamily="2" charset="-79"/>
              </a:rPr>
              <a:t> hours</a:t>
            </a:r>
          </a:p>
        </p:txBody>
      </p:sp>
      <p:pic>
        <p:nvPicPr>
          <p:cNvPr id="7" name="Picture 6">
            <a:extLst>
              <a:ext uri="{FF2B5EF4-FFF2-40B4-BE49-F238E27FC236}">
                <a16:creationId xmlns:a16="http://schemas.microsoft.com/office/drawing/2014/main" id="{A357FC95-5AD9-3016-4103-7109EBAE5881}"/>
              </a:ext>
            </a:extLst>
          </p:cNvPr>
          <p:cNvPicPr>
            <a:picLocks noChangeAspect="1"/>
          </p:cNvPicPr>
          <p:nvPr/>
        </p:nvPicPr>
        <p:blipFill>
          <a:blip r:embed="rId2"/>
          <a:stretch>
            <a:fillRect/>
          </a:stretch>
        </p:blipFill>
        <p:spPr>
          <a:xfrm>
            <a:off x="6531294" y="1944991"/>
            <a:ext cx="4626429" cy="3462162"/>
          </a:xfrm>
          <a:prstGeom prst="rect">
            <a:avLst/>
          </a:prstGeom>
        </p:spPr>
      </p:pic>
    </p:spTree>
    <p:extLst>
      <p:ext uri="{BB962C8B-B14F-4D97-AF65-F5344CB8AC3E}">
        <p14:creationId xmlns:p14="http://schemas.microsoft.com/office/powerpoint/2010/main" val="3220146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CA3E-7459-9231-300D-E211C1D928F3}"/>
              </a:ext>
            </a:extLst>
          </p:cNvPr>
          <p:cNvSpPr>
            <a:spLocks noGrp="1"/>
          </p:cNvSpPr>
          <p:nvPr>
            <p:ph type="ctrTitle"/>
          </p:nvPr>
        </p:nvSpPr>
        <p:spPr/>
        <p:txBody>
          <a:bodyPr/>
          <a:lstStyle/>
          <a:p>
            <a:r>
              <a:rPr lang="en-US">
                <a:latin typeface="Acumin Pro ExtraCondensed"/>
              </a:rPr>
              <a:t>Step Function Pipeline Results</a:t>
            </a:r>
            <a:endParaRPr lang="en-US"/>
          </a:p>
        </p:txBody>
      </p:sp>
      <p:sp>
        <p:nvSpPr>
          <p:cNvPr id="7" name="Text Placeholder 6">
            <a:extLst>
              <a:ext uri="{FF2B5EF4-FFF2-40B4-BE49-F238E27FC236}">
                <a16:creationId xmlns:a16="http://schemas.microsoft.com/office/drawing/2014/main" id="{19FC5C4F-03D2-6D40-B166-557C5288C40B}"/>
              </a:ext>
            </a:extLst>
          </p:cNvPr>
          <p:cNvSpPr>
            <a:spLocks noGrp="1"/>
          </p:cNvSpPr>
          <p:nvPr>
            <p:ph type="body" sz="quarter" idx="14"/>
          </p:nvPr>
        </p:nvSpPr>
        <p:spPr>
          <a:xfrm>
            <a:off x="5524652" y="1493331"/>
            <a:ext cx="5925312" cy="4590288"/>
          </a:xfrm>
        </p:spPr>
        <p:txBody>
          <a:bodyPr vert="horz" lIns="0" tIns="0" rIns="0" bIns="0" rtlCol="0" anchor="t">
            <a:noAutofit/>
          </a:bodyPr>
          <a:lstStyle/>
          <a:p>
            <a:pPr>
              <a:buFont typeface="Wingdings" panose="05000000000000000000" pitchFamily="2" charset="2"/>
              <a:buChar char="Ø"/>
            </a:pPr>
            <a:r>
              <a:rPr lang="en-US" sz="1900">
                <a:latin typeface="Aharoni" panose="02010803020104030203" pitchFamily="2" charset="-79"/>
                <a:cs typeface="Aharoni" panose="02010803020104030203" pitchFamily="2" charset="-79"/>
              </a:rPr>
              <a:t>A step function has been created with multiple lambda functions as steps in it</a:t>
            </a:r>
          </a:p>
          <a:p>
            <a:pPr>
              <a:buFont typeface="Wingdings" panose="05000000000000000000" pitchFamily="2" charset="2"/>
              <a:buChar char="Ø"/>
            </a:pPr>
            <a:endParaRPr lang="en-US" sz="1900">
              <a:latin typeface="Aharoni" panose="02010803020104030203" pitchFamily="2" charset="-79"/>
              <a:cs typeface="Aharoni" panose="02010803020104030203" pitchFamily="2" charset="-79"/>
            </a:endParaRPr>
          </a:p>
          <a:p>
            <a:pPr>
              <a:buFont typeface="Wingdings" panose="05000000000000000000" pitchFamily="2" charset="2"/>
              <a:buChar char="Ø"/>
            </a:pPr>
            <a:r>
              <a:rPr lang="en-US" sz="1900">
                <a:latin typeface="Aharoni" panose="02010803020104030203" pitchFamily="2" charset="-79"/>
                <a:cs typeface="Aharoni" panose="02010803020104030203" pitchFamily="2" charset="-79"/>
              </a:rPr>
              <a:t>Each Lambda will invoke and EC2 instance which will run the respective process in the machine</a:t>
            </a:r>
          </a:p>
          <a:p>
            <a:pPr>
              <a:buFont typeface="Wingdings" panose="05000000000000000000" pitchFamily="2" charset="2"/>
              <a:buChar char="Ø"/>
            </a:pPr>
            <a:endParaRPr lang="en-US" sz="1900">
              <a:latin typeface="Aharoni" panose="02010803020104030203" pitchFamily="2" charset="-79"/>
              <a:cs typeface="Aharoni" panose="02010803020104030203" pitchFamily="2" charset="-79"/>
            </a:endParaRPr>
          </a:p>
          <a:p>
            <a:pPr>
              <a:buFont typeface="Wingdings" panose="05000000000000000000" pitchFamily="2" charset="2"/>
              <a:buChar char="Ø"/>
            </a:pPr>
            <a:r>
              <a:rPr lang="en-US" sz="1900">
                <a:latin typeface="Aharoni" panose="02010803020104030203" pitchFamily="2" charset="-79"/>
                <a:cs typeface="Aharoni" panose="02010803020104030203" pitchFamily="2" charset="-79"/>
              </a:rPr>
              <a:t>Each of these steps will be performed in a sequence and will send a success notification once the entire process is executed</a:t>
            </a:r>
          </a:p>
          <a:p>
            <a:pPr>
              <a:buFont typeface="Wingdings" panose="05000000000000000000" pitchFamily="2" charset="2"/>
              <a:buChar char="Ø"/>
            </a:pPr>
            <a:endParaRPr lang="en-US" sz="1900">
              <a:latin typeface="Aharoni" panose="02010803020104030203" pitchFamily="2" charset="-79"/>
              <a:cs typeface="Aharoni" panose="02010803020104030203" pitchFamily="2" charset="-79"/>
            </a:endParaRPr>
          </a:p>
          <a:p>
            <a:pPr>
              <a:buFont typeface="Wingdings" panose="05000000000000000000" pitchFamily="2" charset="2"/>
              <a:buChar char="Ø"/>
            </a:pPr>
            <a:r>
              <a:rPr lang="en-US" sz="1900">
                <a:latin typeface="Aharoni" panose="02010803020104030203" pitchFamily="2" charset="-79"/>
                <a:cs typeface="Aharoni" panose="02010803020104030203" pitchFamily="2" charset="-79"/>
              </a:rPr>
              <a:t>They are engineered to send a failure notification with the failure log  in-case the process fails in any of the steps</a:t>
            </a:r>
          </a:p>
        </p:txBody>
      </p:sp>
      <p:pic>
        <p:nvPicPr>
          <p:cNvPr id="1026" name="Picture 2">
            <a:extLst>
              <a:ext uri="{FF2B5EF4-FFF2-40B4-BE49-F238E27FC236}">
                <a16:creationId xmlns:a16="http://schemas.microsoft.com/office/drawing/2014/main" id="{150857C2-97B4-9BD9-0602-36039D0107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56" y="1081197"/>
            <a:ext cx="4950980" cy="4695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95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wipe(down)">
                                      <p:cBhvr>
                                        <p:cTn id="10" dur="500"/>
                                        <p:tgtEl>
                                          <p:spTgt spid="7">
                                            <p:txEl>
                                              <p:pRg st="0" end="0"/>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wipe(down)">
                                      <p:cBhvr>
                                        <p:cTn id="13" dur="500"/>
                                        <p:tgtEl>
                                          <p:spTgt spid="7">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xEl>
                                              <p:pRg st="4" end="4"/>
                                            </p:txEl>
                                          </p:spTgt>
                                        </p:tgtEl>
                                        <p:attrNameLst>
                                          <p:attrName>style.visibility</p:attrName>
                                        </p:attrNameLst>
                                      </p:cBhvr>
                                      <p:to>
                                        <p:strVal val="visible"/>
                                      </p:to>
                                    </p:set>
                                    <p:animEffect transition="in" filter="wipe(down)">
                                      <p:cBhvr>
                                        <p:cTn id="16" dur="500"/>
                                        <p:tgtEl>
                                          <p:spTgt spid="7">
                                            <p:txEl>
                                              <p:pRg st="4" end="4"/>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wipe(down)">
                                      <p:cBhvr>
                                        <p:cTn id="19"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3D30A-B333-8561-AAB7-1FE002B8530F}"/>
              </a:ext>
            </a:extLst>
          </p:cNvPr>
          <p:cNvSpPr>
            <a:spLocks noGrp="1"/>
          </p:cNvSpPr>
          <p:nvPr>
            <p:ph type="ctrTitle"/>
          </p:nvPr>
        </p:nvSpPr>
        <p:spPr/>
        <p:txBody>
          <a:bodyPr/>
          <a:lstStyle/>
          <a:p>
            <a:r>
              <a:rPr lang="en-US"/>
              <a:t>Results – Step Function SNS</a:t>
            </a:r>
            <a:endParaRPr lang="en-IN"/>
          </a:p>
        </p:txBody>
      </p:sp>
      <p:sp>
        <p:nvSpPr>
          <p:cNvPr id="12" name="TextBox 11">
            <a:extLst>
              <a:ext uri="{FF2B5EF4-FFF2-40B4-BE49-F238E27FC236}">
                <a16:creationId xmlns:a16="http://schemas.microsoft.com/office/drawing/2014/main" id="{C737CF56-B22E-949E-5DEB-85CA68C48DD0}"/>
              </a:ext>
            </a:extLst>
          </p:cNvPr>
          <p:cNvSpPr txBox="1"/>
          <p:nvPr/>
        </p:nvSpPr>
        <p:spPr>
          <a:xfrm>
            <a:off x="752438" y="1088136"/>
            <a:ext cx="6059842" cy="1785104"/>
          </a:xfrm>
          <a:prstGeom prst="rect">
            <a:avLst/>
          </a:prstGeom>
          <a:noFill/>
        </p:spPr>
        <p:txBody>
          <a:bodyPr wrap="square" rtlCol="0">
            <a:spAutoFit/>
          </a:bodyPr>
          <a:lstStyle/>
          <a:p>
            <a:pPr marL="285750" indent="-285750">
              <a:buFont typeface="Wingdings" panose="05000000000000000000" pitchFamily="2" charset="2"/>
              <a:buChar char="Ø"/>
            </a:pPr>
            <a:r>
              <a:rPr lang="en-IN">
                <a:latin typeface="Aharoni" panose="02010803020104030203" pitchFamily="2" charset="-79"/>
                <a:cs typeface="Aharoni" panose="02010803020104030203" pitchFamily="2" charset="-79"/>
              </a:rPr>
              <a:t>The step function we created works as an automated Pipeline for the speech synthesis model that we have built on EC</a:t>
            </a:r>
            <a:r>
              <a:rPr lang="en-IN" sz="2000">
                <a:latin typeface="Aharoni" panose="02010803020104030203" pitchFamily="2" charset="-79"/>
                <a:cs typeface="Aharoni" panose="02010803020104030203" pitchFamily="2" charset="-79"/>
              </a:rPr>
              <a:t>2</a:t>
            </a:r>
            <a:r>
              <a:rPr lang="en-IN">
                <a:latin typeface="Aharoni" panose="02010803020104030203" pitchFamily="2" charset="-79"/>
                <a:cs typeface="Aharoni" panose="02010803020104030203" pitchFamily="2" charset="-79"/>
              </a:rPr>
              <a:t> instance</a:t>
            </a:r>
          </a:p>
          <a:p>
            <a:pPr marL="285750" indent="-285750">
              <a:buFont typeface="Wingdings" panose="05000000000000000000" pitchFamily="2" charset="2"/>
              <a:buChar char="Ø"/>
            </a:pPr>
            <a:endParaRPr lang="en-IN">
              <a:latin typeface="Aharoni" panose="02010803020104030203" pitchFamily="2" charset="-79"/>
              <a:cs typeface="Aharoni" panose="02010803020104030203" pitchFamily="2" charset="-79"/>
            </a:endParaRPr>
          </a:p>
          <a:p>
            <a:pPr marL="285750" indent="-285750">
              <a:buFont typeface="Wingdings" panose="05000000000000000000" pitchFamily="2" charset="2"/>
              <a:buChar char="Ø"/>
            </a:pPr>
            <a:r>
              <a:rPr lang="en-IN">
                <a:latin typeface="Aharoni" panose="02010803020104030203" pitchFamily="2" charset="-79"/>
                <a:cs typeface="Aharoni" panose="02010803020104030203" pitchFamily="2" charset="-79"/>
              </a:rPr>
              <a:t>This is the final notification we received indicating the success of the run of the entire pipeline.</a:t>
            </a:r>
          </a:p>
        </p:txBody>
      </p:sp>
      <p:pic>
        <p:nvPicPr>
          <p:cNvPr id="7" name="Picture 6">
            <a:extLst>
              <a:ext uri="{FF2B5EF4-FFF2-40B4-BE49-F238E27FC236}">
                <a16:creationId xmlns:a16="http://schemas.microsoft.com/office/drawing/2014/main" id="{1D25356E-656F-4DE1-E434-AC06564F7CEA}"/>
              </a:ext>
            </a:extLst>
          </p:cNvPr>
          <p:cNvPicPr>
            <a:picLocks noChangeAspect="1"/>
          </p:cNvPicPr>
          <p:nvPr/>
        </p:nvPicPr>
        <p:blipFill>
          <a:blip r:embed="rId2"/>
          <a:stretch>
            <a:fillRect/>
          </a:stretch>
        </p:blipFill>
        <p:spPr>
          <a:xfrm>
            <a:off x="6956751" y="2425228"/>
            <a:ext cx="5171248" cy="1754326"/>
          </a:xfrm>
          <a:prstGeom prst="rect">
            <a:avLst/>
          </a:prstGeom>
        </p:spPr>
      </p:pic>
      <p:pic>
        <p:nvPicPr>
          <p:cNvPr id="10" name="Picture 9">
            <a:extLst>
              <a:ext uri="{FF2B5EF4-FFF2-40B4-BE49-F238E27FC236}">
                <a16:creationId xmlns:a16="http://schemas.microsoft.com/office/drawing/2014/main" id="{08A39BDA-2267-47AC-C202-A5C5735FD347}"/>
              </a:ext>
            </a:extLst>
          </p:cNvPr>
          <p:cNvPicPr>
            <a:picLocks noChangeAspect="1"/>
          </p:cNvPicPr>
          <p:nvPr/>
        </p:nvPicPr>
        <p:blipFill>
          <a:blip r:embed="rId3"/>
          <a:stretch>
            <a:fillRect/>
          </a:stretch>
        </p:blipFill>
        <p:spPr>
          <a:xfrm>
            <a:off x="908754" y="3076060"/>
            <a:ext cx="5320563" cy="2474348"/>
          </a:xfrm>
          <a:prstGeom prst="rect">
            <a:avLst/>
          </a:prstGeom>
        </p:spPr>
      </p:pic>
    </p:spTree>
    <p:extLst>
      <p:ext uri="{BB962C8B-B14F-4D97-AF65-F5344CB8AC3E}">
        <p14:creationId xmlns:p14="http://schemas.microsoft.com/office/powerpoint/2010/main" val="367594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FB3EE-7199-084A-FBF3-DA47079F16F0}"/>
              </a:ext>
            </a:extLst>
          </p:cNvPr>
          <p:cNvSpPr>
            <a:spLocks noGrp="1"/>
          </p:cNvSpPr>
          <p:nvPr>
            <p:ph type="ctrTitle"/>
          </p:nvPr>
        </p:nvSpPr>
        <p:spPr>
          <a:xfrm>
            <a:off x="1043553" y="378613"/>
            <a:ext cx="9234309" cy="512448"/>
          </a:xfrm>
        </p:spPr>
        <p:txBody>
          <a:bodyPr/>
          <a:lstStyle/>
          <a:p>
            <a:r>
              <a:rPr lang="en-US"/>
              <a:t>Next Steps/Future Recommendations</a:t>
            </a:r>
          </a:p>
        </p:txBody>
      </p:sp>
      <p:cxnSp>
        <p:nvCxnSpPr>
          <p:cNvPr id="39" name="Straight Connector 38">
            <a:extLst>
              <a:ext uri="{FF2B5EF4-FFF2-40B4-BE49-F238E27FC236}">
                <a16:creationId xmlns:a16="http://schemas.microsoft.com/office/drawing/2014/main" id="{27F6571F-DFE0-BEB6-006D-43DD99ED6075}"/>
              </a:ext>
            </a:extLst>
          </p:cNvPr>
          <p:cNvCxnSpPr/>
          <p:nvPr/>
        </p:nvCxnSpPr>
        <p:spPr>
          <a:xfrm>
            <a:off x="6096000" y="1339960"/>
            <a:ext cx="0" cy="493776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8F4269A7-DDD6-2467-D25A-74E2341BF39F}"/>
              </a:ext>
            </a:extLst>
          </p:cNvPr>
          <p:cNvSpPr/>
          <p:nvPr/>
        </p:nvSpPr>
        <p:spPr>
          <a:xfrm>
            <a:off x="322106" y="1197864"/>
            <a:ext cx="5687568" cy="5056632"/>
          </a:xfrm>
          <a:prstGeom prst="roundRect">
            <a:avLst>
              <a:gd name="adj" fmla="val 3449"/>
            </a:avLst>
          </a:prstGeom>
          <a:solidFill>
            <a:srgbClr val="FF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Rounded Corners 40">
            <a:extLst>
              <a:ext uri="{FF2B5EF4-FFF2-40B4-BE49-F238E27FC236}">
                <a16:creationId xmlns:a16="http://schemas.microsoft.com/office/drawing/2014/main" id="{698CC089-29D3-D7D7-8486-A7DEB305A856}"/>
              </a:ext>
            </a:extLst>
          </p:cNvPr>
          <p:cNvSpPr/>
          <p:nvPr/>
        </p:nvSpPr>
        <p:spPr>
          <a:xfrm>
            <a:off x="6177281" y="1197864"/>
            <a:ext cx="5682872" cy="5055257"/>
          </a:xfrm>
          <a:prstGeom prst="roundRect">
            <a:avLst>
              <a:gd name="adj" fmla="val 3449"/>
            </a:avLst>
          </a:prstGeom>
          <a:solidFill>
            <a:srgbClr val="EC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2" name="Straight Connector 41">
            <a:extLst>
              <a:ext uri="{FF2B5EF4-FFF2-40B4-BE49-F238E27FC236}">
                <a16:creationId xmlns:a16="http://schemas.microsoft.com/office/drawing/2014/main" id="{17BA70CD-8639-A8E0-759B-38CE00EB6B61}"/>
              </a:ext>
            </a:extLst>
          </p:cNvPr>
          <p:cNvCxnSpPr>
            <a:cxnSpLocks/>
          </p:cNvCxnSpPr>
          <p:nvPr/>
        </p:nvCxnSpPr>
        <p:spPr>
          <a:xfrm>
            <a:off x="435429" y="1509832"/>
            <a:ext cx="5225279"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3D7499E-2B7C-4560-F345-5CD3975982FD}"/>
              </a:ext>
            </a:extLst>
          </p:cNvPr>
          <p:cNvSpPr txBox="1"/>
          <p:nvPr/>
        </p:nvSpPr>
        <p:spPr>
          <a:xfrm>
            <a:off x="1870183" y="1279000"/>
            <a:ext cx="2355770" cy="461665"/>
          </a:xfrm>
          <a:prstGeom prst="rect">
            <a:avLst/>
          </a:prstGeom>
          <a:solidFill>
            <a:srgbClr val="FFE1E1"/>
          </a:solidFill>
        </p:spPr>
        <p:txBody>
          <a:bodyPr wrap="square" rtlCol="0">
            <a:spAutoFit/>
          </a:bodyPr>
          <a:lstStyle/>
          <a:p>
            <a:pPr algn="ctr"/>
            <a:r>
              <a:rPr lang="en-IN" sz="2400" b="1">
                <a:solidFill>
                  <a:schemeClr val="accent1"/>
                </a:solidFill>
              </a:rPr>
              <a:t>CHALLENGES</a:t>
            </a:r>
          </a:p>
        </p:txBody>
      </p:sp>
      <p:cxnSp>
        <p:nvCxnSpPr>
          <p:cNvPr id="44" name="Straight Connector 43">
            <a:extLst>
              <a:ext uri="{FF2B5EF4-FFF2-40B4-BE49-F238E27FC236}">
                <a16:creationId xmlns:a16="http://schemas.microsoft.com/office/drawing/2014/main" id="{F94AD43E-7289-F72C-78DC-C62AB45F099D}"/>
              </a:ext>
            </a:extLst>
          </p:cNvPr>
          <p:cNvCxnSpPr/>
          <p:nvPr/>
        </p:nvCxnSpPr>
        <p:spPr>
          <a:xfrm>
            <a:off x="6482282" y="1514466"/>
            <a:ext cx="5301183"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D98F6D4-C055-42B4-41FA-801D857EA6A8}"/>
              </a:ext>
            </a:extLst>
          </p:cNvPr>
          <p:cNvSpPr txBox="1"/>
          <p:nvPr/>
        </p:nvSpPr>
        <p:spPr>
          <a:xfrm>
            <a:off x="7140469" y="1278999"/>
            <a:ext cx="3984808" cy="461665"/>
          </a:xfrm>
          <a:prstGeom prst="rect">
            <a:avLst/>
          </a:prstGeom>
          <a:solidFill>
            <a:srgbClr val="ECF5E7"/>
          </a:solidFill>
        </p:spPr>
        <p:txBody>
          <a:bodyPr wrap="square" rtlCol="0">
            <a:spAutoFit/>
          </a:bodyPr>
          <a:lstStyle/>
          <a:p>
            <a:pPr algn="ctr"/>
            <a:r>
              <a:rPr lang="en-IN" sz="2400" b="1">
                <a:solidFill>
                  <a:schemeClr val="accent1"/>
                </a:solidFill>
              </a:rPr>
              <a:t>MITIGATION</a:t>
            </a:r>
            <a:r>
              <a:rPr lang="en-IN" sz="2400" b="1">
                <a:solidFill>
                  <a:schemeClr val="tx2"/>
                </a:solidFill>
              </a:rPr>
              <a:t> </a:t>
            </a:r>
            <a:r>
              <a:rPr lang="en-IN" sz="2400" b="1">
                <a:solidFill>
                  <a:schemeClr val="accent1"/>
                </a:solidFill>
              </a:rPr>
              <a:t>STRATEGIES</a:t>
            </a:r>
          </a:p>
        </p:txBody>
      </p:sp>
      <p:sp>
        <p:nvSpPr>
          <p:cNvPr id="47" name="TextBox 46">
            <a:extLst>
              <a:ext uri="{FF2B5EF4-FFF2-40B4-BE49-F238E27FC236}">
                <a16:creationId xmlns:a16="http://schemas.microsoft.com/office/drawing/2014/main" id="{5CCF48AA-408A-A6A2-78AA-3276036121B7}"/>
              </a:ext>
            </a:extLst>
          </p:cNvPr>
          <p:cNvSpPr txBox="1"/>
          <p:nvPr/>
        </p:nvSpPr>
        <p:spPr>
          <a:xfrm>
            <a:off x="868914" y="1976131"/>
            <a:ext cx="4991270" cy="923330"/>
          </a:xfrm>
          <a:prstGeom prst="rect">
            <a:avLst/>
          </a:prstGeom>
          <a:noFill/>
        </p:spPr>
        <p:txBody>
          <a:bodyPr wrap="square" lIns="91440" tIns="45720" rIns="91440" bIns="45720" rtlCol="0" anchor="t">
            <a:spAutoFit/>
          </a:bodyPr>
          <a:lstStyle/>
          <a:p>
            <a:r>
              <a:rPr lang="en-IN" i="1">
                <a:ea typeface="+mn-lt"/>
                <a:cs typeface="+mn-lt"/>
              </a:rPr>
              <a:t>Inability to use the latest MFA version</a:t>
            </a:r>
            <a:endParaRPr lang="en-IN">
              <a:ea typeface="+mn-lt"/>
              <a:cs typeface="+mn-lt"/>
            </a:endParaRPr>
          </a:p>
          <a:p>
            <a:r>
              <a:rPr lang="en-IN" i="1"/>
              <a:t>and the time-intensive nature makes </a:t>
            </a:r>
            <a:r>
              <a:rPr lang="en-IN" b="1" i="1">
                <a:ea typeface="+mn-lt"/>
                <a:cs typeface="+mn-lt"/>
              </a:rPr>
              <a:t>MFA train the biggest bottleneck.</a:t>
            </a:r>
            <a:endParaRPr lang="en-IN" i="1"/>
          </a:p>
        </p:txBody>
      </p:sp>
      <p:pic>
        <p:nvPicPr>
          <p:cNvPr id="52" name="Picture 51" descr="Robot Hand with solid fill">
            <a:extLst>
              <a:ext uri="{FF2B5EF4-FFF2-40B4-BE49-F238E27FC236}">
                <a16:creationId xmlns:a16="http://schemas.microsoft.com/office/drawing/2014/main" id="{6128520C-22C4-BB7A-EA78-19D94041998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29184" y="3391539"/>
            <a:ext cx="466344" cy="466344"/>
          </a:xfrm>
          <a:prstGeom prst="rect">
            <a:avLst/>
          </a:prstGeom>
        </p:spPr>
      </p:pic>
      <p:sp>
        <p:nvSpPr>
          <p:cNvPr id="53" name="TextBox 52">
            <a:extLst>
              <a:ext uri="{FF2B5EF4-FFF2-40B4-BE49-F238E27FC236}">
                <a16:creationId xmlns:a16="http://schemas.microsoft.com/office/drawing/2014/main" id="{9F0E3495-33BB-DC8C-BD6C-ADFDB25B2CEF}"/>
              </a:ext>
            </a:extLst>
          </p:cNvPr>
          <p:cNvSpPr txBox="1"/>
          <p:nvPr/>
        </p:nvSpPr>
        <p:spPr>
          <a:xfrm>
            <a:off x="868914" y="3320709"/>
            <a:ext cx="4571316" cy="646331"/>
          </a:xfrm>
          <a:prstGeom prst="rect">
            <a:avLst/>
          </a:prstGeom>
          <a:noFill/>
        </p:spPr>
        <p:txBody>
          <a:bodyPr wrap="none" rtlCol="0">
            <a:spAutoFit/>
          </a:bodyPr>
          <a:lstStyle/>
          <a:p>
            <a:r>
              <a:rPr lang="en-IN" i="1"/>
              <a:t>Automate pre-processing code to recognize </a:t>
            </a:r>
          </a:p>
          <a:p>
            <a:r>
              <a:rPr lang="en-IN" i="1"/>
              <a:t>parameters for new languages</a:t>
            </a:r>
          </a:p>
        </p:txBody>
      </p:sp>
      <p:pic>
        <p:nvPicPr>
          <p:cNvPr id="55" name="Picture 54" descr="Scale with solid fill">
            <a:extLst>
              <a:ext uri="{FF2B5EF4-FFF2-40B4-BE49-F238E27FC236}">
                <a16:creationId xmlns:a16="http://schemas.microsoft.com/office/drawing/2014/main" id="{F6877AAC-A477-8DBB-9799-F880144362F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31838" y="4713111"/>
            <a:ext cx="466682" cy="466682"/>
          </a:xfrm>
          <a:prstGeom prst="rect">
            <a:avLst/>
          </a:prstGeom>
        </p:spPr>
      </p:pic>
      <p:pic>
        <p:nvPicPr>
          <p:cNvPr id="58" name="Picture 57" descr="Boardroom with solid fill">
            <a:extLst>
              <a:ext uri="{FF2B5EF4-FFF2-40B4-BE49-F238E27FC236}">
                <a16:creationId xmlns:a16="http://schemas.microsoft.com/office/drawing/2014/main" id="{CF1FEC91-E082-1A82-E4E5-88DD2E9FC62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364224" y="2084832"/>
            <a:ext cx="466344" cy="466344"/>
          </a:xfrm>
          <a:prstGeom prst="rect">
            <a:avLst/>
          </a:prstGeom>
        </p:spPr>
      </p:pic>
      <p:sp>
        <p:nvSpPr>
          <p:cNvPr id="59" name="TextBox 58">
            <a:extLst>
              <a:ext uri="{FF2B5EF4-FFF2-40B4-BE49-F238E27FC236}">
                <a16:creationId xmlns:a16="http://schemas.microsoft.com/office/drawing/2014/main" id="{D11E144B-149E-7B35-AEFF-954B4A420938}"/>
              </a:ext>
            </a:extLst>
          </p:cNvPr>
          <p:cNvSpPr txBox="1"/>
          <p:nvPr/>
        </p:nvSpPr>
        <p:spPr>
          <a:xfrm>
            <a:off x="6957238" y="1974439"/>
            <a:ext cx="5126310" cy="923330"/>
          </a:xfrm>
          <a:prstGeom prst="rect">
            <a:avLst/>
          </a:prstGeom>
          <a:noFill/>
        </p:spPr>
        <p:txBody>
          <a:bodyPr wrap="square" rtlCol="0">
            <a:spAutoFit/>
          </a:bodyPr>
          <a:lstStyle/>
          <a:p>
            <a:r>
              <a:rPr lang="en-IN" i="1"/>
              <a:t>Engage discussions with </a:t>
            </a:r>
            <a:r>
              <a:rPr lang="en-IN" b="1" i="1"/>
              <a:t>Michael McAuliffe </a:t>
            </a:r>
            <a:r>
              <a:rPr lang="en-IN" i="1"/>
              <a:t>to update Pre-processing script to work with updated MFA</a:t>
            </a:r>
          </a:p>
        </p:txBody>
      </p:sp>
      <p:pic>
        <p:nvPicPr>
          <p:cNvPr id="62" name="Picture 61">
            <a:extLst>
              <a:ext uri="{FF2B5EF4-FFF2-40B4-BE49-F238E27FC236}">
                <a16:creationId xmlns:a16="http://schemas.microsoft.com/office/drawing/2014/main" id="{CEC443B7-4985-FA80-B936-352176777004}"/>
              </a:ext>
            </a:extLst>
          </p:cNvPr>
          <p:cNvPicPr>
            <a:picLocks noChangeAspect="1"/>
          </p:cNvPicPr>
          <p:nvPr/>
        </p:nvPicPr>
        <p:blipFill>
          <a:blip r:embed="rId8">
            <a:clrChange>
              <a:clrFrom>
                <a:srgbClr val="F4F4F6"/>
              </a:clrFrom>
              <a:clrTo>
                <a:srgbClr val="F4F4F6">
                  <a:alpha val="0"/>
                </a:srgbClr>
              </a:clrTo>
            </a:clrChange>
          </a:blip>
          <a:stretch>
            <a:fillRect/>
          </a:stretch>
        </p:blipFill>
        <p:spPr>
          <a:xfrm>
            <a:off x="6364224" y="3391539"/>
            <a:ext cx="460084" cy="466344"/>
          </a:xfrm>
          <a:prstGeom prst="rect">
            <a:avLst/>
          </a:prstGeom>
        </p:spPr>
      </p:pic>
      <p:sp>
        <p:nvSpPr>
          <p:cNvPr id="63" name="TextBox 62">
            <a:extLst>
              <a:ext uri="{FF2B5EF4-FFF2-40B4-BE49-F238E27FC236}">
                <a16:creationId xmlns:a16="http://schemas.microsoft.com/office/drawing/2014/main" id="{E452F572-D637-F87E-6A21-D44C6C7CF175}"/>
              </a:ext>
            </a:extLst>
          </p:cNvPr>
          <p:cNvSpPr txBox="1"/>
          <p:nvPr/>
        </p:nvSpPr>
        <p:spPr>
          <a:xfrm>
            <a:off x="6999896" y="3256953"/>
            <a:ext cx="4809215" cy="646331"/>
          </a:xfrm>
          <a:prstGeom prst="rect">
            <a:avLst/>
          </a:prstGeom>
          <a:noFill/>
        </p:spPr>
        <p:txBody>
          <a:bodyPr wrap="square" lIns="91440" tIns="45720" rIns="91440" bIns="45720" rtlCol="0" anchor="t">
            <a:spAutoFit/>
          </a:bodyPr>
          <a:lstStyle/>
          <a:p>
            <a:r>
              <a:rPr lang="en-IN" i="1"/>
              <a:t>Build </a:t>
            </a:r>
            <a:r>
              <a:rPr lang="en-IN" b="1" i="1"/>
              <a:t>new arguments </a:t>
            </a:r>
            <a:r>
              <a:rPr lang="en-IN" i="1"/>
              <a:t>for python to recognize text file automatically as per the requirement</a:t>
            </a:r>
          </a:p>
        </p:txBody>
      </p:sp>
      <p:sp>
        <p:nvSpPr>
          <p:cNvPr id="66" name="TextBox 65">
            <a:extLst>
              <a:ext uri="{FF2B5EF4-FFF2-40B4-BE49-F238E27FC236}">
                <a16:creationId xmlns:a16="http://schemas.microsoft.com/office/drawing/2014/main" id="{D326881C-FEE0-9FAB-6B26-6F161BAB5FD3}"/>
              </a:ext>
            </a:extLst>
          </p:cNvPr>
          <p:cNvSpPr txBox="1"/>
          <p:nvPr/>
        </p:nvSpPr>
        <p:spPr>
          <a:xfrm>
            <a:off x="6999896" y="4642950"/>
            <a:ext cx="4809215" cy="1200329"/>
          </a:xfrm>
          <a:prstGeom prst="rect">
            <a:avLst/>
          </a:prstGeom>
          <a:noFill/>
        </p:spPr>
        <p:txBody>
          <a:bodyPr wrap="square" rtlCol="0">
            <a:spAutoFit/>
          </a:bodyPr>
          <a:lstStyle/>
          <a:p>
            <a:r>
              <a:rPr lang="en-IN" i="1"/>
              <a:t>Current pipeline can only support one language transmission at a time, recreating pipeline for running concurrent languages would require </a:t>
            </a:r>
            <a:r>
              <a:rPr lang="en-IN" b="1" i="1"/>
              <a:t>new event stream</a:t>
            </a:r>
          </a:p>
        </p:txBody>
      </p:sp>
      <p:pic>
        <p:nvPicPr>
          <p:cNvPr id="67" name="Picture 66" descr="Stream with solid fill">
            <a:extLst>
              <a:ext uri="{FF2B5EF4-FFF2-40B4-BE49-F238E27FC236}">
                <a16:creationId xmlns:a16="http://schemas.microsoft.com/office/drawing/2014/main" id="{D19D9E83-BBB6-D572-B664-8FD9F767FBD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364705" y="4709160"/>
            <a:ext cx="466344" cy="466344"/>
          </a:xfrm>
          <a:prstGeom prst="rect">
            <a:avLst/>
          </a:prstGeom>
        </p:spPr>
      </p:pic>
      <p:sp>
        <p:nvSpPr>
          <p:cNvPr id="71" name="TextBox 70">
            <a:extLst>
              <a:ext uri="{FF2B5EF4-FFF2-40B4-BE49-F238E27FC236}">
                <a16:creationId xmlns:a16="http://schemas.microsoft.com/office/drawing/2014/main" id="{20F34758-B8DE-949F-09CC-42FB56D93F91}"/>
              </a:ext>
            </a:extLst>
          </p:cNvPr>
          <p:cNvSpPr txBox="1"/>
          <p:nvPr/>
        </p:nvSpPr>
        <p:spPr>
          <a:xfrm>
            <a:off x="868914" y="4642950"/>
            <a:ext cx="4432624" cy="646331"/>
          </a:xfrm>
          <a:prstGeom prst="rect">
            <a:avLst/>
          </a:prstGeom>
          <a:noFill/>
        </p:spPr>
        <p:txBody>
          <a:bodyPr wrap="none" rtlCol="0">
            <a:spAutoFit/>
          </a:bodyPr>
          <a:lstStyle/>
          <a:p>
            <a:r>
              <a:rPr lang="en-IN" i="1"/>
              <a:t>Scaling and concurrency issues in running </a:t>
            </a:r>
          </a:p>
          <a:p>
            <a:r>
              <a:rPr lang="en-IN" i="1"/>
              <a:t>multiple language models at once</a:t>
            </a:r>
          </a:p>
        </p:txBody>
      </p:sp>
      <p:pic>
        <p:nvPicPr>
          <p:cNvPr id="72" name="Picture 71" descr="Warning with solid fill">
            <a:extLst>
              <a:ext uri="{FF2B5EF4-FFF2-40B4-BE49-F238E27FC236}">
                <a16:creationId xmlns:a16="http://schemas.microsoft.com/office/drawing/2014/main" id="{4839E488-8823-7335-6D49-9A11CCF70604}"/>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29184" y="2080114"/>
            <a:ext cx="466344" cy="466344"/>
          </a:xfrm>
          <a:prstGeom prst="rect">
            <a:avLst/>
          </a:prstGeom>
        </p:spPr>
      </p:pic>
    </p:spTree>
    <p:extLst>
      <p:ext uri="{BB962C8B-B14F-4D97-AF65-F5344CB8AC3E}">
        <p14:creationId xmlns:p14="http://schemas.microsoft.com/office/powerpoint/2010/main" val="170014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500" fill="hold"/>
                                        <p:tgtEl>
                                          <p:spTgt spid="53"/>
                                        </p:tgtEl>
                                        <p:attrNameLst>
                                          <p:attrName>ppt_x</p:attrName>
                                        </p:attrNameLst>
                                      </p:cBhvr>
                                      <p:tavLst>
                                        <p:tav tm="0">
                                          <p:val>
                                            <p:strVal val="#ppt_x"/>
                                          </p:val>
                                        </p:tav>
                                        <p:tav tm="100000">
                                          <p:val>
                                            <p:strVal val="#ppt_x"/>
                                          </p:val>
                                        </p:tav>
                                      </p:tavLst>
                                    </p:anim>
                                    <p:anim calcmode="lin" valueType="num">
                                      <p:cBhvr additive="base">
                                        <p:cTn id="18" dur="500" fill="hold"/>
                                        <p:tgtEl>
                                          <p:spTgt spid="5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 calcmode="lin" valueType="num">
                                      <p:cBhvr additive="base">
                                        <p:cTn id="21" dur="500" fill="hold"/>
                                        <p:tgtEl>
                                          <p:spTgt spid="63"/>
                                        </p:tgtEl>
                                        <p:attrNameLst>
                                          <p:attrName>ppt_x</p:attrName>
                                        </p:attrNameLst>
                                      </p:cBhvr>
                                      <p:tavLst>
                                        <p:tav tm="0">
                                          <p:val>
                                            <p:strVal val="#ppt_x"/>
                                          </p:val>
                                        </p:tav>
                                        <p:tav tm="100000">
                                          <p:val>
                                            <p:strVal val="#ppt_x"/>
                                          </p:val>
                                        </p:tav>
                                      </p:tavLst>
                                    </p:anim>
                                    <p:anim calcmode="lin" valueType="num">
                                      <p:cBhvr additive="base">
                                        <p:cTn id="22"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additive="base">
                                        <p:cTn id="27" dur="500" fill="hold"/>
                                        <p:tgtEl>
                                          <p:spTgt spid="71"/>
                                        </p:tgtEl>
                                        <p:attrNameLst>
                                          <p:attrName>ppt_x</p:attrName>
                                        </p:attrNameLst>
                                      </p:cBhvr>
                                      <p:tavLst>
                                        <p:tav tm="0">
                                          <p:val>
                                            <p:strVal val="#ppt_x"/>
                                          </p:val>
                                        </p:tav>
                                        <p:tav tm="100000">
                                          <p:val>
                                            <p:strVal val="#ppt_x"/>
                                          </p:val>
                                        </p:tav>
                                      </p:tavLst>
                                    </p:anim>
                                    <p:anim calcmode="lin" valueType="num">
                                      <p:cBhvr additive="base">
                                        <p:cTn id="28" dur="500" fill="hold"/>
                                        <p:tgtEl>
                                          <p:spTgt spid="7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additive="base">
                                        <p:cTn id="31" dur="500" fill="hold"/>
                                        <p:tgtEl>
                                          <p:spTgt spid="66"/>
                                        </p:tgtEl>
                                        <p:attrNameLst>
                                          <p:attrName>ppt_x</p:attrName>
                                        </p:attrNameLst>
                                      </p:cBhvr>
                                      <p:tavLst>
                                        <p:tav tm="0">
                                          <p:val>
                                            <p:strVal val="#ppt_x"/>
                                          </p:val>
                                        </p:tav>
                                        <p:tav tm="100000">
                                          <p:val>
                                            <p:strVal val="#ppt_x"/>
                                          </p:val>
                                        </p:tav>
                                      </p:tavLst>
                                    </p:anim>
                                    <p:anim calcmode="lin" valueType="num">
                                      <p:cBhvr additive="base">
                                        <p:cTn id="32"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3" grpId="0"/>
      <p:bldP spid="59" grpId="0"/>
      <p:bldP spid="63" grpId="0"/>
      <p:bldP spid="66" grpId="0"/>
      <p:bldP spid="7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4486-2A6A-DD4E-9A8D-861B2E201A1F}"/>
              </a:ext>
            </a:extLst>
          </p:cNvPr>
          <p:cNvSpPr>
            <a:spLocks noGrp="1"/>
          </p:cNvSpPr>
          <p:nvPr>
            <p:ph type="ctrTitle"/>
          </p:nvPr>
        </p:nvSpPr>
        <p:spPr>
          <a:xfrm>
            <a:off x="4522703" y="2651818"/>
            <a:ext cx="2573042" cy="854080"/>
          </a:xfrm>
        </p:spPr>
        <p:txBody>
          <a:bodyPr/>
          <a:lstStyle/>
          <a:p>
            <a:r>
              <a:rPr lang="en-US"/>
              <a:t>Thank You</a:t>
            </a:r>
          </a:p>
        </p:txBody>
      </p:sp>
    </p:spTree>
    <p:extLst>
      <p:ext uri="{BB962C8B-B14F-4D97-AF65-F5344CB8AC3E}">
        <p14:creationId xmlns:p14="http://schemas.microsoft.com/office/powerpoint/2010/main" val="688098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0C7C-3595-0F16-73FD-57B53904664F}"/>
              </a:ext>
            </a:extLst>
          </p:cNvPr>
          <p:cNvSpPr>
            <a:spLocks noGrp="1"/>
          </p:cNvSpPr>
          <p:nvPr>
            <p:ph type="ctrTitle"/>
          </p:nvPr>
        </p:nvSpPr>
        <p:spPr>
          <a:xfrm>
            <a:off x="4379495" y="2679008"/>
            <a:ext cx="7911945" cy="752835"/>
          </a:xfrm>
        </p:spPr>
        <p:txBody>
          <a:bodyPr/>
          <a:lstStyle/>
          <a:p>
            <a:r>
              <a:rPr lang="en-US"/>
              <a:t>Appendix</a:t>
            </a:r>
          </a:p>
        </p:txBody>
      </p:sp>
    </p:spTree>
    <p:extLst>
      <p:ext uri="{BB962C8B-B14F-4D97-AF65-F5344CB8AC3E}">
        <p14:creationId xmlns:p14="http://schemas.microsoft.com/office/powerpoint/2010/main" val="2794189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9AED00-66E8-A627-4806-445C0F54F974}"/>
              </a:ext>
            </a:extLst>
          </p:cNvPr>
          <p:cNvSpPr>
            <a:spLocks noGrp="1"/>
          </p:cNvSpPr>
          <p:nvPr>
            <p:ph type="ctrTitle"/>
          </p:nvPr>
        </p:nvSpPr>
        <p:spPr/>
        <p:txBody>
          <a:bodyPr/>
          <a:lstStyle/>
          <a:p>
            <a:r>
              <a:rPr lang="en-US"/>
              <a:t>Process visualization</a:t>
            </a:r>
          </a:p>
        </p:txBody>
      </p:sp>
      <p:pic>
        <p:nvPicPr>
          <p:cNvPr id="6" name="Graphic 5" descr="Box with solid fill">
            <a:extLst>
              <a:ext uri="{FF2B5EF4-FFF2-40B4-BE49-F238E27FC236}">
                <a16:creationId xmlns:a16="http://schemas.microsoft.com/office/drawing/2014/main" id="{96FBAE4E-BE5E-880A-8C32-A1DE571414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3440" y="2433320"/>
            <a:ext cx="914400" cy="914400"/>
          </a:xfrm>
          <a:prstGeom prst="rect">
            <a:avLst/>
          </a:prstGeom>
        </p:spPr>
      </p:pic>
      <p:sp>
        <p:nvSpPr>
          <p:cNvPr id="9" name="TextBox 8">
            <a:extLst>
              <a:ext uri="{FF2B5EF4-FFF2-40B4-BE49-F238E27FC236}">
                <a16:creationId xmlns:a16="http://schemas.microsoft.com/office/drawing/2014/main" id="{241DA6D4-9EC7-A8CA-7A82-33CBF7D5E3C3}"/>
              </a:ext>
            </a:extLst>
          </p:cNvPr>
          <p:cNvSpPr txBox="1"/>
          <p:nvPr/>
        </p:nvSpPr>
        <p:spPr>
          <a:xfrm>
            <a:off x="579120" y="3510281"/>
            <a:ext cx="1775593" cy="923330"/>
          </a:xfrm>
          <a:prstGeom prst="rect">
            <a:avLst/>
          </a:prstGeom>
          <a:noFill/>
        </p:spPr>
        <p:txBody>
          <a:bodyPr wrap="square" lIns="91440" tIns="45720" rIns="91440" bIns="45720" rtlCol="0" anchor="t">
            <a:spAutoFit/>
          </a:bodyPr>
          <a:lstStyle/>
          <a:p>
            <a:r>
              <a:rPr lang="en-US"/>
              <a:t>User uploads a file into AWS S3 bucket</a:t>
            </a:r>
          </a:p>
        </p:txBody>
      </p:sp>
      <p:pic>
        <p:nvPicPr>
          <p:cNvPr id="11" name="Graphic 10" descr="Cloud Computing with solid fill">
            <a:extLst>
              <a:ext uri="{FF2B5EF4-FFF2-40B4-BE49-F238E27FC236}">
                <a16:creationId xmlns:a16="http://schemas.microsoft.com/office/drawing/2014/main" id="{03D79BD2-471F-A208-EE1F-6B0A47ACD3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61360" y="2433320"/>
            <a:ext cx="914400" cy="914400"/>
          </a:xfrm>
          <a:prstGeom prst="rect">
            <a:avLst/>
          </a:prstGeom>
        </p:spPr>
      </p:pic>
      <p:sp>
        <p:nvSpPr>
          <p:cNvPr id="12" name="TextBox 11">
            <a:extLst>
              <a:ext uri="{FF2B5EF4-FFF2-40B4-BE49-F238E27FC236}">
                <a16:creationId xmlns:a16="http://schemas.microsoft.com/office/drawing/2014/main" id="{2ABEC0D0-B530-28A0-5E3C-CBE727737279}"/>
              </a:ext>
            </a:extLst>
          </p:cNvPr>
          <p:cNvSpPr txBox="1"/>
          <p:nvPr/>
        </p:nvSpPr>
        <p:spPr>
          <a:xfrm>
            <a:off x="2600960" y="3510281"/>
            <a:ext cx="2184400" cy="923330"/>
          </a:xfrm>
          <a:prstGeom prst="rect">
            <a:avLst/>
          </a:prstGeom>
          <a:noFill/>
        </p:spPr>
        <p:txBody>
          <a:bodyPr wrap="square" lIns="91440" tIns="45720" rIns="91440" bIns="45720" rtlCol="0" anchor="t">
            <a:spAutoFit/>
          </a:bodyPr>
          <a:lstStyle/>
          <a:p>
            <a:r>
              <a:rPr lang="en-US"/>
              <a:t>AWS spins up the cluster on EC2 instance</a:t>
            </a:r>
          </a:p>
        </p:txBody>
      </p:sp>
      <p:pic>
        <p:nvPicPr>
          <p:cNvPr id="14" name="Graphic 13" descr="Idea with solid fill">
            <a:extLst>
              <a:ext uri="{FF2B5EF4-FFF2-40B4-BE49-F238E27FC236}">
                <a16:creationId xmlns:a16="http://schemas.microsoft.com/office/drawing/2014/main" id="{C1DACE51-F483-9A87-1F13-FE3005BF38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45760" y="2425700"/>
            <a:ext cx="914400" cy="914400"/>
          </a:xfrm>
          <a:prstGeom prst="rect">
            <a:avLst/>
          </a:prstGeom>
        </p:spPr>
      </p:pic>
      <p:sp>
        <p:nvSpPr>
          <p:cNvPr id="16" name="TextBox 15">
            <a:extLst>
              <a:ext uri="{FF2B5EF4-FFF2-40B4-BE49-F238E27FC236}">
                <a16:creationId xmlns:a16="http://schemas.microsoft.com/office/drawing/2014/main" id="{53940C73-0CC0-8340-51DC-2DAFAAEF3C89}"/>
              </a:ext>
            </a:extLst>
          </p:cNvPr>
          <p:cNvSpPr txBox="1"/>
          <p:nvPr/>
        </p:nvSpPr>
        <p:spPr>
          <a:xfrm>
            <a:off x="4700470" y="3515496"/>
            <a:ext cx="2495216" cy="1477328"/>
          </a:xfrm>
          <a:prstGeom prst="rect">
            <a:avLst/>
          </a:prstGeom>
          <a:noFill/>
        </p:spPr>
        <p:txBody>
          <a:bodyPr wrap="square" lIns="91440" tIns="45720" rIns="91440" bIns="45720" rtlCol="0" anchor="t">
            <a:spAutoFit/>
          </a:bodyPr>
          <a:lstStyle/>
          <a:p>
            <a:r>
              <a:rPr lang="en-US"/>
              <a:t>ML Algorithms process the data by following the necessary steps in an AWS  EC2 instance  </a:t>
            </a:r>
          </a:p>
        </p:txBody>
      </p:sp>
      <p:pic>
        <p:nvPicPr>
          <p:cNvPr id="18" name="Graphic 17" descr="Clipboard Partially Checked with solid fill">
            <a:extLst>
              <a:ext uri="{FF2B5EF4-FFF2-40B4-BE49-F238E27FC236}">
                <a16:creationId xmlns:a16="http://schemas.microsoft.com/office/drawing/2014/main" id="{F82BEED2-E255-CF39-3876-6919819492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70800" y="2433320"/>
            <a:ext cx="914400" cy="914400"/>
          </a:xfrm>
          <a:prstGeom prst="rect">
            <a:avLst/>
          </a:prstGeom>
        </p:spPr>
      </p:pic>
      <p:sp>
        <p:nvSpPr>
          <p:cNvPr id="20" name="TextBox 19">
            <a:extLst>
              <a:ext uri="{FF2B5EF4-FFF2-40B4-BE49-F238E27FC236}">
                <a16:creationId xmlns:a16="http://schemas.microsoft.com/office/drawing/2014/main" id="{B8C27B3A-B803-7326-7B61-10B792860910}"/>
              </a:ext>
            </a:extLst>
          </p:cNvPr>
          <p:cNvSpPr txBox="1"/>
          <p:nvPr/>
        </p:nvSpPr>
        <p:spPr>
          <a:xfrm>
            <a:off x="7264400" y="3510281"/>
            <a:ext cx="2184400" cy="1477328"/>
          </a:xfrm>
          <a:prstGeom prst="rect">
            <a:avLst/>
          </a:prstGeom>
          <a:noFill/>
        </p:spPr>
        <p:txBody>
          <a:bodyPr wrap="square" lIns="91440" tIns="45720" rIns="91440" bIns="45720" rtlCol="0" anchor="t">
            <a:spAutoFit/>
          </a:bodyPr>
          <a:lstStyle/>
          <a:p>
            <a:r>
              <a:rPr lang="en-US"/>
              <a:t>Validation steps are run on top of the dataset to ensure data quality management</a:t>
            </a:r>
          </a:p>
        </p:txBody>
      </p:sp>
      <p:pic>
        <p:nvPicPr>
          <p:cNvPr id="21" name="Graphic 20" descr="Box with solid fill">
            <a:extLst>
              <a:ext uri="{FF2B5EF4-FFF2-40B4-BE49-F238E27FC236}">
                <a16:creationId xmlns:a16="http://schemas.microsoft.com/office/drawing/2014/main" id="{D9F5DE96-6E27-4D4F-E81E-D94ED7E7B4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55200" y="2433320"/>
            <a:ext cx="914400" cy="914400"/>
          </a:xfrm>
          <a:prstGeom prst="rect">
            <a:avLst/>
          </a:prstGeom>
        </p:spPr>
      </p:pic>
      <p:sp>
        <p:nvSpPr>
          <p:cNvPr id="22" name="TextBox 21">
            <a:extLst>
              <a:ext uri="{FF2B5EF4-FFF2-40B4-BE49-F238E27FC236}">
                <a16:creationId xmlns:a16="http://schemas.microsoft.com/office/drawing/2014/main" id="{25CB2E0C-FE67-FA5F-DFB6-58951BF17367}"/>
              </a:ext>
            </a:extLst>
          </p:cNvPr>
          <p:cNvSpPr txBox="1"/>
          <p:nvPr/>
        </p:nvSpPr>
        <p:spPr>
          <a:xfrm>
            <a:off x="9580880" y="3510281"/>
            <a:ext cx="1595120" cy="923330"/>
          </a:xfrm>
          <a:prstGeom prst="rect">
            <a:avLst/>
          </a:prstGeom>
          <a:noFill/>
        </p:spPr>
        <p:txBody>
          <a:bodyPr wrap="square" lIns="91440" tIns="45720" rIns="91440" bIns="45720" rtlCol="0" anchor="t">
            <a:spAutoFit/>
          </a:bodyPr>
          <a:lstStyle/>
          <a:p>
            <a:r>
              <a:rPr lang="en-US"/>
              <a:t>Processed file is written back on S3</a:t>
            </a:r>
          </a:p>
        </p:txBody>
      </p:sp>
      <p:pic>
        <p:nvPicPr>
          <p:cNvPr id="2" name="Graphic 2" descr="Line arrow: Straight with solid fill">
            <a:extLst>
              <a:ext uri="{FF2B5EF4-FFF2-40B4-BE49-F238E27FC236}">
                <a16:creationId xmlns:a16="http://schemas.microsoft.com/office/drawing/2014/main" id="{60102DAB-BD35-98C8-84D3-065E5EBD96A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2013527" y="2515755"/>
            <a:ext cx="914400" cy="914400"/>
          </a:xfrm>
          <a:prstGeom prst="rect">
            <a:avLst/>
          </a:prstGeom>
        </p:spPr>
      </p:pic>
      <p:pic>
        <p:nvPicPr>
          <p:cNvPr id="3" name="Graphic 2" descr="Line arrow: Straight with solid fill">
            <a:extLst>
              <a:ext uri="{FF2B5EF4-FFF2-40B4-BE49-F238E27FC236}">
                <a16:creationId xmlns:a16="http://schemas.microsoft.com/office/drawing/2014/main" id="{A1995E43-2C96-AC32-A06E-F1F746AD616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4420754" y="2515755"/>
            <a:ext cx="914400" cy="914400"/>
          </a:xfrm>
          <a:prstGeom prst="rect">
            <a:avLst/>
          </a:prstGeom>
        </p:spPr>
      </p:pic>
      <p:pic>
        <p:nvPicPr>
          <p:cNvPr id="5" name="Graphic 4" descr="Line arrow: Straight with solid fill">
            <a:extLst>
              <a:ext uri="{FF2B5EF4-FFF2-40B4-BE49-F238E27FC236}">
                <a16:creationId xmlns:a16="http://schemas.microsoft.com/office/drawing/2014/main" id="{8E4BFB64-F2C9-6D91-4C36-560220F9917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6585527" y="2515755"/>
            <a:ext cx="914400" cy="914400"/>
          </a:xfrm>
          <a:prstGeom prst="rect">
            <a:avLst/>
          </a:prstGeom>
        </p:spPr>
      </p:pic>
      <p:pic>
        <p:nvPicPr>
          <p:cNvPr id="7" name="Graphic 6" descr="Line arrow: Straight with solid fill">
            <a:extLst>
              <a:ext uri="{FF2B5EF4-FFF2-40B4-BE49-F238E27FC236}">
                <a16:creationId xmlns:a16="http://schemas.microsoft.com/office/drawing/2014/main" id="{9EECF690-9C0B-87ED-D082-5338DE3B3B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8808027" y="2515755"/>
            <a:ext cx="914400" cy="914400"/>
          </a:xfrm>
          <a:prstGeom prst="rect">
            <a:avLst/>
          </a:prstGeom>
        </p:spPr>
      </p:pic>
    </p:spTree>
    <p:extLst>
      <p:ext uri="{BB962C8B-B14F-4D97-AF65-F5344CB8AC3E}">
        <p14:creationId xmlns:p14="http://schemas.microsoft.com/office/powerpoint/2010/main" val="3176874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0C7C-3595-0F16-73FD-57B53904664F}"/>
              </a:ext>
            </a:extLst>
          </p:cNvPr>
          <p:cNvSpPr>
            <a:spLocks noGrp="1"/>
          </p:cNvSpPr>
          <p:nvPr>
            <p:ph type="ctrTitle"/>
          </p:nvPr>
        </p:nvSpPr>
        <p:spPr>
          <a:xfrm>
            <a:off x="860258" y="242612"/>
            <a:ext cx="7911945" cy="752835"/>
          </a:xfrm>
        </p:spPr>
        <p:txBody>
          <a:bodyPr/>
          <a:lstStyle/>
          <a:p>
            <a:r>
              <a:rPr lang="en-US">
                <a:latin typeface="Acumin Pro ExtraCondensed"/>
              </a:rPr>
              <a:t>In Depth – compute services</a:t>
            </a:r>
            <a:endParaRPr lang="en-US"/>
          </a:p>
        </p:txBody>
      </p:sp>
      <p:pic>
        <p:nvPicPr>
          <p:cNvPr id="3" name="Picture 5" descr="Icon&#10;&#10;Description automatically generated">
            <a:extLst>
              <a:ext uri="{FF2B5EF4-FFF2-40B4-BE49-F238E27FC236}">
                <a16:creationId xmlns:a16="http://schemas.microsoft.com/office/drawing/2014/main" id="{3FCFA8BA-FF1B-0FCE-7AD2-B8B1443CBF59}"/>
              </a:ext>
            </a:extLst>
          </p:cNvPr>
          <p:cNvPicPr>
            <a:picLocks noChangeAspect="1"/>
          </p:cNvPicPr>
          <p:nvPr/>
        </p:nvPicPr>
        <p:blipFill>
          <a:blip r:embed="rId2"/>
          <a:stretch>
            <a:fillRect/>
          </a:stretch>
        </p:blipFill>
        <p:spPr>
          <a:xfrm>
            <a:off x="2225592" y="1441032"/>
            <a:ext cx="1323975" cy="1609725"/>
          </a:xfrm>
          <a:prstGeom prst="rect">
            <a:avLst/>
          </a:prstGeom>
        </p:spPr>
      </p:pic>
      <p:sp>
        <p:nvSpPr>
          <p:cNvPr id="6" name="TextBox 5">
            <a:extLst>
              <a:ext uri="{FF2B5EF4-FFF2-40B4-BE49-F238E27FC236}">
                <a16:creationId xmlns:a16="http://schemas.microsoft.com/office/drawing/2014/main" id="{ED3DB555-154D-4BFA-6DAA-015A64EE4F90}"/>
              </a:ext>
            </a:extLst>
          </p:cNvPr>
          <p:cNvSpPr txBox="1"/>
          <p:nvPr/>
        </p:nvSpPr>
        <p:spPr>
          <a:xfrm>
            <a:off x="1158039" y="3308684"/>
            <a:ext cx="366963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1) Take the data from Input bucket</a:t>
            </a:r>
            <a:endParaRPr lang="en-US"/>
          </a:p>
          <a:p>
            <a:r>
              <a:rPr lang="en-US">
                <a:ea typeface="+mn-lt"/>
                <a:cs typeface="+mn-lt"/>
              </a:rPr>
              <a:t>2) Trigger the next service</a:t>
            </a:r>
            <a:endParaRPr lang="en-US"/>
          </a:p>
          <a:p>
            <a:r>
              <a:rPr lang="en-US">
                <a:ea typeface="+mn-lt"/>
                <a:cs typeface="+mn-lt"/>
              </a:rPr>
              <a:t>3) Drop the used data into archival bucket</a:t>
            </a:r>
            <a:endParaRPr lang="en-US"/>
          </a:p>
          <a:p>
            <a:r>
              <a:rPr lang="en-US">
                <a:ea typeface="+mn-lt"/>
                <a:cs typeface="+mn-lt"/>
              </a:rPr>
              <a:t>4) Delete the data in Input bucket</a:t>
            </a:r>
            <a:endParaRPr lang="en-US"/>
          </a:p>
          <a:p>
            <a:pPr algn="l"/>
            <a:endParaRPr lang="en-US"/>
          </a:p>
        </p:txBody>
      </p:sp>
      <p:pic>
        <p:nvPicPr>
          <p:cNvPr id="7" name="Picture 7">
            <a:extLst>
              <a:ext uri="{FF2B5EF4-FFF2-40B4-BE49-F238E27FC236}">
                <a16:creationId xmlns:a16="http://schemas.microsoft.com/office/drawing/2014/main" id="{751292BA-A156-DE00-4FFF-06CE09B4B045}"/>
              </a:ext>
            </a:extLst>
          </p:cNvPr>
          <p:cNvPicPr>
            <a:picLocks noChangeAspect="1"/>
          </p:cNvPicPr>
          <p:nvPr/>
        </p:nvPicPr>
        <p:blipFill>
          <a:blip r:embed="rId3"/>
          <a:stretch>
            <a:fillRect/>
          </a:stretch>
        </p:blipFill>
        <p:spPr>
          <a:xfrm>
            <a:off x="7300412" y="1444041"/>
            <a:ext cx="1381125" cy="1724025"/>
          </a:xfrm>
          <a:prstGeom prst="rect">
            <a:avLst/>
          </a:prstGeom>
        </p:spPr>
      </p:pic>
      <p:sp>
        <p:nvSpPr>
          <p:cNvPr id="8" name="TextBox 7">
            <a:extLst>
              <a:ext uri="{FF2B5EF4-FFF2-40B4-BE49-F238E27FC236}">
                <a16:creationId xmlns:a16="http://schemas.microsoft.com/office/drawing/2014/main" id="{10976752-AF89-595C-48CC-31635C5116CA}"/>
              </a:ext>
            </a:extLst>
          </p:cNvPr>
          <p:cNvSpPr txBox="1"/>
          <p:nvPr/>
        </p:nvSpPr>
        <p:spPr>
          <a:xfrm>
            <a:off x="5790197" y="3353802"/>
            <a:ext cx="467727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1) Triggered through </a:t>
            </a:r>
            <a:r>
              <a:rPr lang="en-US" err="1">
                <a:ea typeface="+mn-lt"/>
                <a:cs typeface="+mn-lt"/>
              </a:rPr>
              <a:t>eventbridge</a:t>
            </a:r>
            <a:r>
              <a:rPr lang="en-US">
                <a:ea typeface="+mn-lt"/>
                <a:cs typeface="+mn-lt"/>
              </a:rPr>
              <a:t> when data falls into Input bucket</a:t>
            </a:r>
            <a:endParaRPr lang="en-US"/>
          </a:p>
          <a:p>
            <a:r>
              <a:rPr lang="en-US">
                <a:ea typeface="+mn-lt"/>
                <a:cs typeface="+mn-lt"/>
              </a:rPr>
              <a:t>2) Trigger Lambda Function</a:t>
            </a:r>
            <a:endParaRPr lang="en-US"/>
          </a:p>
          <a:p>
            <a:r>
              <a:rPr lang="en-US">
                <a:ea typeface="+mn-lt"/>
                <a:cs typeface="+mn-lt"/>
              </a:rPr>
              <a:t>3) Trigger EC2 instance or </a:t>
            </a:r>
            <a:r>
              <a:rPr lang="en-US" err="1">
                <a:ea typeface="+mn-lt"/>
                <a:cs typeface="+mn-lt"/>
              </a:rPr>
              <a:t>Sagemaker</a:t>
            </a:r>
            <a:r>
              <a:rPr lang="en-US">
                <a:ea typeface="+mn-lt"/>
                <a:cs typeface="+mn-lt"/>
              </a:rPr>
              <a:t> </a:t>
            </a:r>
            <a:endParaRPr lang="en-US"/>
          </a:p>
          <a:p>
            <a:r>
              <a:rPr lang="en-US">
                <a:ea typeface="+mn-lt"/>
                <a:cs typeface="+mn-lt"/>
              </a:rPr>
              <a:t>4) Perform Preprocessing, Montreal Forced aligner, convert audio for Coqui TTS, Perform on Coqui TTS.</a:t>
            </a:r>
            <a:endParaRPr lang="en-US"/>
          </a:p>
          <a:p>
            <a:r>
              <a:rPr lang="en-US">
                <a:ea typeface="+mn-lt"/>
                <a:cs typeface="+mn-lt"/>
              </a:rPr>
              <a:t>5) Send final data to Output S3 bucket</a:t>
            </a:r>
            <a:endParaRPr lang="en-US"/>
          </a:p>
          <a:p>
            <a:pPr algn="l"/>
            <a:endParaRPr lang="en-US"/>
          </a:p>
        </p:txBody>
      </p:sp>
      <p:cxnSp>
        <p:nvCxnSpPr>
          <p:cNvPr id="9" name="Straight Arrow Connector 8">
            <a:extLst>
              <a:ext uri="{FF2B5EF4-FFF2-40B4-BE49-F238E27FC236}">
                <a16:creationId xmlns:a16="http://schemas.microsoft.com/office/drawing/2014/main" id="{BFFA6BE3-CE8B-A730-31AD-55F0E09786EE}"/>
              </a:ext>
            </a:extLst>
          </p:cNvPr>
          <p:cNvCxnSpPr/>
          <p:nvPr/>
        </p:nvCxnSpPr>
        <p:spPr>
          <a:xfrm>
            <a:off x="5177590" y="1116932"/>
            <a:ext cx="112294" cy="4934952"/>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818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CCBE8-C725-946E-370A-D9813A243048}"/>
              </a:ext>
            </a:extLst>
          </p:cNvPr>
          <p:cNvSpPr>
            <a:spLocks noGrp="1"/>
          </p:cNvSpPr>
          <p:nvPr>
            <p:ph type="ctrTitle"/>
          </p:nvPr>
        </p:nvSpPr>
        <p:spPr/>
        <p:txBody>
          <a:bodyPr/>
          <a:lstStyle/>
          <a:p>
            <a:r>
              <a:rPr lang="en-IN"/>
              <a:t>Agenda</a:t>
            </a:r>
          </a:p>
        </p:txBody>
      </p:sp>
      <p:graphicFrame>
        <p:nvGraphicFramePr>
          <p:cNvPr id="7" name="Table 5">
            <a:extLst>
              <a:ext uri="{FF2B5EF4-FFF2-40B4-BE49-F238E27FC236}">
                <a16:creationId xmlns:a16="http://schemas.microsoft.com/office/drawing/2014/main" id="{AB507360-32E1-9BD5-4E16-4E817DB63F16}"/>
              </a:ext>
            </a:extLst>
          </p:cNvPr>
          <p:cNvGraphicFramePr>
            <a:graphicFrameLocks noGrp="1"/>
          </p:cNvGraphicFramePr>
          <p:nvPr>
            <p:extLst>
              <p:ext uri="{D42A27DB-BD31-4B8C-83A1-F6EECF244321}">
                <p14:modId xmlns:p14="http://schemas.microsoft.com/office/powerpoint/2010/main" val="4106047900"/>
              </p:ext>
            </p:extLst>
          </p:nvPr>
        </p:nvGraphicFramePr>
        <p:xfrm>
          <a:off x="2211366" y="1407664"/>
          <a:ext cx="8727761" cy="393914"/>
        </p:xfrm>
        <a:graphic>
          <a:graphicData uri="http://schemas.openxmlformats.org/drawingml/2006/table">
            <a:tbl>
              <a:tblPr firstRow="1" bandRow="1">
                <a:tableStyleId>{5C22544A-7EE6-4342-B048-85BDC9FD1C3A}</a:tableStyleId>
              </a:tblPr>
              <a:tblGrid>
                <a:gridCol w="8727761">
                  <a:extLst>
                    <a:ext uri="{9D8B030D-6E8A-4147-A177-3AD203B41FA5}">
                      <a16:colId xmlns:a16="http://schemas.microsoft.com/office/drawing/2014/main" val="30918326"/>
                    </a:ext>
                  </a:extLst>
                </a:gridCol>
              </a:tblGrid>
              <a:tr h="393914">
                <a:tc>
                  <a:txBody>
                    <a:bodyPr/>
                    <a:lstStyle/>
                    <a:p>
                      <a:r>
                        <a:rPr lang="en-IN">
                          <a:solidFill>
                            <a:schemeClr val="tx1"/>
                          </a:solidFill>
                          <a:latin typeface="Aharoni" panose="02010803020104030203" pitchFamily="2" charset="-79"/>
                          <a:cs typeface="Aharoni" panose="02010803020104030203" pitchFamily="2" charset="-79"/>
                        </a:rPr>
                        <a:t>Business problem and benefits</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3738936"/>
                  </a:ext>
                </a:extLst>
              </a:tr>
            </a:tbl>
          </a:graphicData>
        </a:graphic>
      </p:graphicFrame>
      <p:sp>
        <p:nvSpPr>
          <p:cNvPr id="8" name="Oval 7">
            <a:extLst>
              <a:ext uri="{FF2B5EF4-FFF2-40B4-BE49-F238E27FC236}">
                <a16:creationId xmlns:a16="http://schemas.microsoft.com/office/drawing/2014/main" id="{BEA61DF7-05AE-A4C3-F38C-19F18DCB6F8B}"/>
              </a:ext>
            </a:extLst>
          </p:cNvPr>
          <p:cNvSpPr/>
          <p:nvPr/>
        </p:nvSpPr>
        <p:spPr>
          <a:xfrm>
            <a:off x="1319753" y="1372810"/>
            <a:ext cx="400190" cy="393914"/>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C9B991"/>
                </a:solidFill>
                <a:effectLst/>
                <a:uLnTx/>
                <a:uFillTx/>
                <a:latin typeface="Acumin Pro ExtraCondensed" panose="020B0508020202020204"/>
                <a:ea typeface="+mn-ea"/>
                <a:cs typeface="+mn-cs"/>
              </a:rPr>
              <a:t>1</a:t>
            </a:r>
          </a:p>
        </p:txBody>
      </p:sp>
      <p:graphicFrame>
        <p:nvGraphicFramePr>
          <p:cNvPr id="9" name="Table 5">
            <a:extLst>
              <a:ext uri="{FF2B5EF4-FFF2-40B4-BE49-F238E27FC236}">
                <a16:creationId xmlns:a16="http://schemas.microsoft.com/office/drawing/2014/main" id="{7DAB0801-0407-35C8-7375-ABF6F8F83745}"/>
              </a:ext>
            </a:extLst>
          </p:cNvPr>
          <p:cNvGraphicFramePr>
            <a:graphicFrameLocks noGrp="1"/>
          </p:cNvGraphicFramePr>
          <p:nvPr>
            <p:extLst>
              <p:ext uri="{D42A27DB-BD31-4B8C-83A1-F6EECF244321}">
                <p14:modId xmlns:p14="http://schemas.microsoft.com/office/powerpoint/2010/main" val="2580709536"/>
              </p:ext>
            </p:extLst>
          </p:nvPr>
        </p:nvGraphicFramePr>
        <p:xfrm>
          <a:off x="2211362" y="2287761"/>
          <a:ext cx="8727761" cy="393914"/>
        </p:xfrm>
        <a:graphic>
          <a:graphicData uri="http://schemas.openxmlformats.org/drawingml/2006/table">
            <a:tbl>
              <a:tblPr firstRow="1" bandRow="1">
                <a:tableStyleId>{5C22544A-7EE6-4342-B048-85BDC9FD1C3A}</a:tableStyleId>
              </a:tblPr>
              <a:tblGrid>
                <a:gridCol w="8727761">
                  <a:extLst>
                    <a:ext uri="{9D8B030D-6E8A-4147-A177-3AD203B41FA5}">
                      <a16:colId xmlns:a16="http://schemas.microsoft.com/office/drawing/2014/main" val="30918326"/>
                    </a:ext>
                  </a:extLst>
                </a:gridCol>
              </a:tblGrid>
              <a:tr h="393914">
                <a:tc>
                  <a:txBody>
                    <a:bodyPr/>
                    <a:lstStyle/>
                    <a:p>
                      <a:r>
                        <a:rPr lang="en-IN">
                          <a:solidFill>
                            <a:schemeClr val="tx1"/>
                          </a:solidFill>
                          <a:latin typeface="Aharoni" panose="02010803020104030203" pitchFamily="2" charset="-79"/>
                          <a:cs typeface="Aharoni" panose="02010803020104030203" pitchFamily="2" charset="-79"/>
                        </a:rPr>
                        <a:t>Business and analytical problem framing</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3738936"/>
                  </a:ext>
                </a:extLst>
              </a:tr>
            </a:tbl>
          </a:graphicData>
        </a:graphic>
      </p:graphicFrame>
      <p:sp>
        <p:nvSpPr>
          <p:cNvPr id="10" name="Oval 9">
            <a:extLst>
              <a:ext uri="{FF2B5EF4-FFF2-40B4-BE49-F238E27FC236}">
                <a16:creationId xmlns:a16="http://schemas.microsoft.com/office/drawing/2014/main" id="{0620FDAD-3886-9BC3-C24A-C8D3DA153E22}"/>
              </a:ext>
            </a:extLst>
          </p:cNvPr>
          <p:cNvSpPr/>
          <p:nvPr/>
        </p:nvSpPr>
        <p:spPr>
          <a:xfrm>
            <a:off x="1319753" y="2247715"/>
            <a:ext cx="400190" cy="393914"/>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a:solidFill>
                  <a:srgbClr val="C9B991"/>
                </a:solidFill>
                <a:latin typeface="Acumin Pro ExtraCondensed" panose="020B0508020202020204"/>
              </a:rPr>
              <a:t>2</a:t>
            </a:r>
            <a:endParaRPr kumimoji="0" lang="en-IN" sz="1800" b="1" i="0" u="none" strike="noStrike" kern="1200" cap="none" spc="0" normalizeH="0" baseline="0" noProof="0">
              <a:ln>
                <a:noFill/>
              </a:ln>
              <a:solidFill>
                <a:srgbClr val="C9B991"/>
              </a:solidFill>
              <a:effectLst/>
              <a:uLnTx/>
              <a:uFillTx/>
              <a:latin typeface="Acumin Pro ExtraCondensed" panose="020B0508020202020204"/>
              <a:ea typeface="+mn-ea"/>
              <a:cs typeface="+mn-cs"/>
            </a:endParaRPr>
          </a:p>
        </p:txBody>
      </p:sp>
      <p:sp>
        <p:nvSpPr>
          <p:cNvPr id="11" name="Oval 10">
            <a:extLst>
              <a:ext uri="{FF2B5EF4-FFF2-40B4-BE49-F238E27FC236}">
                <a16:creationId xmlns:a16="http://schemas.microsoft.com/office/drawing/2014/main" id="{E972F9EA-88CB-32CC-2B25-CC84F3713E21}"/>
              </a:ext>
            </a:extLst>
          </p:cNvPr>
          <p:cNvSpPr/>
          <p:nvPr/>
        </p:nvSpPr>
        <p:spPr>
          <a:xfrm>
            <a:off x="1319753" y="3195429"/>
            <a:ext cx="400190" cy="393914"/>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a:solidFill>
                  <a:srgbClr val="C9B991"/>
                </a:solidFill>
                <a:latin typeface="Acumin Pro ExtraCondensed" panose="020B0508020202020204"/>
              </a:rPr>
              <a:t>3</a:t>
            </a:r>
            <a:endParaRPr kumimoji="0" lang="en-IN" sz="1800" b="1" i="0" u="none" strike="noStrike" kern="1200" cap="none" spc="0" normalizeH="0" baseline="0" noProof="0">
              <a:ln>
                <a:noFill/>
              </a:ln>
              <a:solidFill>
                <a:srgbClr val="C9B991"/>
              </a:solidFill>
              <a:effectLst/>
              <a:uLnTx/>
              <a:uFillTx/>
              <a:latin typeface="Acumin Pro ExtraCondensed" panose="020B0508020202020204"/>
              <a:ea typeface="+mn-ea"/>
              <a:cs typeface="+mn-cs"/>
            </a:endParaRPr>
          </a:p>
        </p:txBody>
      </p:sp>
      <p:graphicFrame>
        <p:nvGraphicFramePr>
          <p:cNvPr id="12" name="Table 5">
            <a:extLst>
              <a:ext uri="{FF2B5EF4-FFF2-40B4-BE49-F238E27FC236}">
                <a16:creationId xmlns:a16="http://schemas.microsoft.com/office/drawing/2014/main" id="{BB716DF9-2854-E2E5-6D97-2AAA4BE3E346}"/>
              </a:ext>
            </a:extLst>
          </p:cNvPr>
          <p:cNvGraphicFramePr>
            <a:graphicFrameLocks noGrp="1"/>
          </p:cNvGraphicFramePr>
          <p:nvPr>
            <p:extLst>
              <p:ext uri="{D42A27DB-BD31-4B8C-83A1-F6EECF244321}">
                <p14:modId xmlns:p14="http://schemas.microsoft.com/office/powerpoint/2010/main" val="3878066183"/>
              </p:ext>
            </p:extLst>
          </p:nvPr>
        </p:nvGraphicFramePr>
        <p:xfrm>
          <a:off x="2211363" y="3177049"/>
          <a:ext cx="8727761" cy="425776"/>
        </p:xfrm>
        <a:graphic>
          <a:graphicData uri="http://schemas.openxmlformats.org/drawingml/2006/table">
            <a:tbl>
              <a:tblPr firstRow="1" bandRow="1">
                <a:tableStyleId>{5C22544A-7EE6-4342-B048-85BDC9FD1C3A}</a:tableStyleId>
              </a:tblPr>
              <a:tblGrid>
                <a:gridCol w="8727761">
                  <a:extLst>
                    <a:ext uri="{9D8B030D-6E8A-4147-A177-3AD203B41FA5}">
                      <a16:colId xmlns:a16="http://schemas.microsoft.com/office/drawing/2014/main" val="30918326"/>
                    </a:ext>
                  </a:extLst>
                </a:gridCol>
              </a:tblGrid>
              <a:tr h="425776">
                <a:tc>
                  <a:txBody>
                    <a:bodyPr/>
                    <a:lstStyle/>
                    <a:p>
                      <a:r>
                        <a:rPr lang="en-IN">
                          <a:solidFill>
                            <a:schemeClr val="tx1"/>
                          </a:solidFill>
                          <a:latin typeface="Aharoni" panose="02010803020104030203" pitchFamily="2" charset="-79"/>
                          <a:cs typeface="Aharoni" panose="02010803020104030203" pitchFamily="2" charset="-79"/>
                        </a:rPr>
                        <a:t>Methodological Diagram and AWS Architecture</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3738936"/>
                  </a:ext>
                </a:extLst>
              </a:tr>
            </a:tbl>
          </a:graphicData>
        </a:graphic>
      </p:graphicFrame>
      <p:graphicFrame>
        <p:nvGraphicFramePr>
          <p:cNvPr id="13" name="Table 5">
            <a:extLst>
              <a:ext uri="{FF2B5EF4-FFF2-40B4-BE49-F238E27FC236}">
                <a16:creationId xmlns:a16="http://schemas.microsoft.com/office/drawing/2014/main" id="{748E6644-E021-8E2E-FB5A-4DD0E5AE88F2}"/>
              </a:ext>
            </a:extLst>
          </p:cNvPr>
          <p:cNvGraphicFramePr>
            <a:graphicFrameLocks noGrp="1"/>
          </p:cNvGraphicFramePr>
          <p:nvPr>
            <p:extLst>
              <p:ext uri="{D42A27DB-BD31-4B8C-83A1-F6EECF244321}">
                <p14:modId xmlns:p14="http://schemas.microsoft.com/office/powerpoint/2010/main" val="575566309"/>
              </p:ext>
            </p:extLst>
          </p:nvPr>
        </p:nvGraphicFramePr>
        <p:xfrm>
          <a:off x="2211365" y="4132830"/>
          <a:ext cx="8727761" cy="365760"/>
        </p:xfrm>
        <a:graphic>
          <a:graphicData uri="http://schemas.openxmlformats.org/drawingml/2006/table">
            <a:tbl>
              <a:tblPr firstRow="1" bandRow="1">
                <a:tableStyleId>{5C22544A-7EE6-4342-B048-85BDC9FD1C3A}</a:tableStyleId>
              </a:tblPr>
              <a:tblGrid>
                <a:gridCol w="8727761">
                  <a:extLst>
                    <a:ext uri="{9D8B030D-6E8A-4147-A177-3AD203B41FA5}">
                      <a16:colId xmlns:a16="http://schemas.microsoft.com/office/drawing/2014/main" val="30918326"/>
                    </a:ext>
                  </a:extLst>
                </a:gridCol>
              </a:tblGrid>
              <a:tr h="0">
                <a:tc>
                  <a:txBody>
                    <a:bodyPr/>
                    <a:lstStyle/>
                    <a:p>
                      <a:r>
                        <a:rPr lang="en-IN">
                          <a:solidFill>
                            <a:schemeClr val="tx1"/>
                          </a:solidFill>
                          <a:latin typeface="Aharoni" panose="02010803020104030203" pitchFamily="2" charset="-79"/>
                          <a:cs typeface="Aharoni" panose="02010803020104030203" pitchFamily="2" charset="-79"/>
                        </a:rPr>
                        <a:t>Model build and pipeline</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3738936"/>
                  </a:ext>
                </a:extLst>
              </a:tr>
            </a:tbl>
          </a:graphicData>
        </a:graphic>
      </p:graphicFrame>
      <p:sp>
        <p:nvSpPr>
          <p:cNvPr id="14" name="Oval 13">
            <a:extLst>
              <a:ext uri="{FF2B5EF4-FFF2-40B4-BE49-F238E27FC236}">
                <a16:creationId xmlns:a16="http://schemas.microsoft.com/office/drawing/2014/main" id="{E64A37A2-C287-8383-78E4-B093993E4099}"/>
              </a:ext>
            </a:extLst>
          </p:cNvPr>
          <p:cNvSpPr/>
          <p:nvPr/>
        </p:nvSpPr>
        <p:spPr>
          <a:xfrm>
            <a:off x="1319753" y="4090993"/>
            <a:ext cx="400190" cy="393914"/>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b="1">
                <a:solidFill>
                  <a:srgbClr val="C9B991"/>
                </a:solidFill>
                <a:latin typeface="Acumin Pro ExtraCondensed" panose="020B0508020202020204"/>
              </a:rPr>
              <a:t>4</a:t>
            </a:r>
            <a:endParaRPr kumimoji="0" lang="en-IN" sz="1800" b="1" i="0" u="none" strike="noStrike" kern="1200" cap="none" spc="0" normalizeH="0" baseline="0" noProof="0">
              <a:ln>
                <a:noFill/>
              </a:ln>
              <a:solidFill>
                <a:srgbClr val="C9B991"/>
              </a:solidFill>
              <a:effectLst/>
              <a:uLnTx/>
              <a:uFillTx/>
              <a:latin typeface="Acumin Pro ExtraCondensed" panose="020B0508020202020204"/>
              <a:ea typeface="+mn-ea"/>
              <a:cs typeface="+mn-cs"/>
            </a:endParaRPr>
          </a:p>
        </p:txBody>
      </p:sp>
      <p:graphicFrame>
        <p:nvGraphicFramePr>
          <p:cNvPr id="15" name="Table 5">
            <a:extLst>
              <a:ext uri="{FF2B5EF4-FFF2-40B4-BE49-F238E27FC236}">
                <a16:creationId xmlns:a16="http://schemas.microsoft.com/office/drawing/2014/main" id="{60DAA87B-6DC0-91C6-D7CD-E47657D28BE3}"/>
              </a:ext>
            </a:extLst>
          </p:cNvPr>
          <p:cNvGraphicFramePr>
            <a:graphicFrameLocks noGrp="1"/>
          </p:cNvGraphicFramePr>
          <p:nvPr>
            <p:extLst>
              <p:ext uri="{D42A27DB-BD31-4B8C-83A1-F6EECF244321}">
                <p14:modId xmlns:p14="http://schemas.microsoft.com/office/powerpoint/2010/main" val="3219659512"/>
              </p:ext>
            </p:extLst>
          </p:nvPr>
        </p:nvGraphicFramePr>
        <p:xfrm>
          <a:off x="2211364" y="4955681"/>
          <a:ext cx="8727761" cy="393914"/>
        </p:xfrm>
        <a:graphic>
          <a:graphicData uri="http://schemas.openxmlformats.org/drawingml/2006/table">
            <a:tbl>
              <a:tblPr firstRow="1" bandRow="1">
                <a:tableStyleId>{5C22544A-7EE6-4342-B048-85BDC9FD1C3A}</a:tableStyleId>
              </a:tblPr>
              <a:tblGrid>
                <a:gridCol w="8727761">
                  <a:extLst>
                    <a:ext uri="{9D8B030D-6E8A-4147-A177-3AD203B41FA5}">
                      <a16:colId xmlns:a16="http://schemas.microsoft.com/office/drawing/2014/main" val="30918326"/>
                    </a:ext>
                  </a:extLst>
                </a:gridCol>
              </a:tblGrid>
              <a:tr h="393914">
                <a:tc>
                  <a:txBody>
                    <a:bodyPr/>
                    <a:lstStyle/>
                    <a:p>
                      <a:r>
                        <a:rPr lang="en-IN">
                          <a:solidFill>
                            <a:schemeClr val="tx1"/>
                          </a:solidFill>
                          <a:latin typeface="Aharoni" panose="02010803020104030203" pitchFamily="2" charset="-79"/>
                          <a:cs typeface="Aharoni" panose="02010803020104030203" pitchFamily="2" charset="-79"/>
                        </a:rPr>
                        <a:t>Results and future scope</a:t>
                      </a: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3738936"/>
                  </a:ext>
                </a:extLst>
              </a:tr>
            </a:tbl>
          </a:graphicData>
        </a:graphic>
      </p:graphicFrame>
      <p:sp>
        <p:nvSpPr>
          <p:cNvPr id="16" name="Oval 15">
            <a:extLst>
              <a:ext uri="{FF2B5EF4-FFF2-40B4-BE49-F238E27FC236}">
                <a16:creationId xmlns:a16="http://schemas.microsoft.com/office/drawing/2014/main" id="{8F79A996-63FA-5A1E-2978-3861224033A0}"/>
              </a:ext>
            </a:extLst>
          </p:cNvPr>
          <p:cNvSpPr/>
          <p:nvPr/>
        </p:nvSpPr>
        <p:spPr>
          <a:xfrm>
            <a:off x="1319753" y="5003590"/>
            <a:ext cx="400190" cy="393914"/>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C9B991"/>
                </a:solidFill>
                <a:effectLst/>
                <a:uLnTx/>
                <a:uFillTx/>
                <a:latin typeface="Acumin Pro ExtraCondensed" panose="020B0508020202020204"/>
                <a:ea typeface="+mn-ea"/>
                <a:cs typeface="+mn-cs"/>
              </a:rPr>
              <a:t>5</a:t>
            </a:r>
          </a:p>
        </p:txBody>
      </p:sp>
      <p:sp>
        <p:nvSpPr>
          <p:cNvPr id="4" name="Google Shape;2662;p65" descr="Timeline background shape">
            <a:extLst>
              <a:ext uri="{FF2B5EF4-FFF2-40B4-BE49-F238E27FC236}">
                <a16:creationId xmlns:a16="http://schemas.microsoft.com/office/drawing/2014/main" id="{B7BE0DBE-C4B2-E193-4582-484E83B36D9D}"/>
              </a:ext>
            </a:extLst>
          </p:cNvPr>
          <p:cNvSpPr/>
          <p:nvPr/>
        </p:nvSpPr>
        <p:spPr>
          <a:xfrm>
            <a:off x="2144485" y="1339941"/>
            <a:ext cx="8662665" cy="509949"/>
          </a:xfrm>
          <a:prstGeom prst="homePlate">
            <a:avLst>
              <a:gd name="adj" fmla="val 50000"/>
            </a:avLst>
          </a:prstGeom>
          <a:noFill/>
          <a:ln w="1587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62;p65" descr="Timeline background shape">
            <a:extLst>
              <a:ext uri="{FF2B5EF4-FFF2-40B4-BE49-F238E27FC236}">
                <a16:creationId xmlns:a16="http://schemas.microsoft.com/office/drawing/2014/main" id="{05D86E7C-2D29-E446-B2B7-BAE9A574ED20}"/>
              </a:ext>
            </a:extLst>
          </p:cNvPr>
          <p:cNvSpPr/>
          <p:nvPr/>
        </p:nvSpPr>
        <p:spPr>
          <a:xfrm>
            <a:off x="2144484" y="2253925"/>
            <a:ext cx="8662665" cy="509949"/>
          </a:xfrm>
          <a:prstGeom prst="homePlate">
            <a:avLst>
              <a:gd name="adj" fmla="val 50000"/>
            </a:avLst>
          </a:prstGeom>
          <a:noFill/>
          <a:ln w="1587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62;p65" descr="Timeline background shape">
            <a:extLst>
              <a:ext uri="{FF2B5EF4-FFF2-40B4-BE49-F238E27FC236}">
                <a16:creationId xmlns:a16="http://schemas.microsoft.com/office/drawing/2014/main" id="{6A243A26-D332-91E2-6632-A42F44359AC4}"/>
              </a:ext>
            </a:extLst>
          </p:cNvPr>
          <p:cNvSpPr/>
          <p:nvPr/>
        </p:nvSpPr>
        <p:spPr>
          <a:xfrm>
            <a:off x="2144482" y="3112019"/>
            <a:ext cx="8662665" cy="509949"/>
          </a:xfrm>
          <a:prstGeom prst="homePlate">
            <a:avLst>
              <a:gd name="adj" fmla="val 50000"/>
            </a:avLst>
          </a:prstGeom>
          <a:noFill/>
          <a:ln w="1587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62;p65" descr="Timeline background shape">
            <a:extLst>
              <a:ext uri="{FF2B5EF4-FFF2-40B4-BE49-F238E27FC236}">
                <a16:creationId xmlns:a16="http://schemas.microsoft.com/office/drawing/2014/main" id="{96CED450-09E4-E41A-799A-8B8D6205A93F}"/>
              </a:ext>
            </a:extLst>
          </p:cNvPr>
          <p:cNvSpPr/>
          <p:nvPr/>
        </p:nvSpPr>
        <p:spPr>
          <a:xfrm>
            <a:off x="2144482" y="4044258"/>
            <a:ext cx="8662665" cy="509949"/>
          </a:xfrm>
          <a:prstGeom prst="homePlate">
            <a:avLst>
              <a:gd name="adj" fmla="val 50000"/>
            </a:avLst>
          </a:prstGeom>
          <a:noFill/>
          <a:ln w="1587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62;p65" descr="Timeline background shape">
            <a:extLst>
              <a:ext uri="{FF2B5EF4-FFF2-40B4-BE49-F238E27FC236}">
                <a16:creationId xmlns:a16="http://schemas.microsoft.com/office/drawing/2014/main" id="{9D6D02FA-E633-6A3B-FD3A-AE29A8FC8AF1}"/>
              </a:ext>
            </a:extLst>
          </p:cNvPr>
          <p:cNvSpPr/>
          <p:nvPr/>
        </p:nvSpPr>
        <p:spPr>
          <a:xfrm>
            <a:off x="2144483" y="4926392"/>
            <a:ext cx="8662665" cy="509949"/>
          </a:xfrm>
          <a:prstGeom prst="homePlate">
            <a:avLst>
              <a:gd name="adj" fmla="val 50000"/>
            </a:avLst>
          </a:prstGeom>
          <a:noFill/>
          <a:ln w="1587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26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a:t>Business To Technical Problem Framing</a:t>
            </a:r>
          </a:p>
        </p:txBody>
      </p:sp>
      <p:pic>
        <p:nvPicPr>
          <p:cNvPr id="7" name="Picture 14" descr="Diagram&#10;&#10;Description automatically generated">
            <a:extLst>
              <a:ext uri="{FF2B5EF4-FFF2-40B4-BE49-F238E27FC236}">
                <a16:creationId xmlns:a16="http://schemas.microsoft.com/office/drawing/2014/main" id="{6CE2155A-7019-48F5-BAB1-E2130744178A}"/>
              </a:ext>
            </a:extLst>
          </p:cNvPr>
          <p:cNvPicPr>
            <a:picLocks noChangeAspect="1"/>
          </p:cNvPicPr>
          <p:nvPr/>
        </p:nvPicPr>
        <p:blipFill>
          <a:blip r:embed="rId3">
            <a:clrChange>
              <a:clrFrom>
                <a:srgbClr val="F5F5F5"/>
              </a:clrFrom>
              <a:clrTo>
                <a:srgbClr val="F5F5F5">
                  <a:alpha val="0"/>
                </a:srgbClr>
              </a:clrTo>
            </a:clrChange>
          </a:blip>
          <a:stretch>
            <a:fillRect/>
          </a:stretch>
        </p:blipFill>
        <p:spPr>
          <a:xfrm>
            <a:off x="209375" y="1069924"/>
            <a:ext cx="11484429" cy="2328783"/>
          </a:xfrm>
          <a:prstGeom prst="rect">
            <a:avLst/>
          </a:prstGeom>
        </p:spPr>
      </p:pic>
      <p:pic>
        <p:nvPicPr>
          <p:cNvPr id="9" name="Graphic 8" descr="Document">
            <a:extLst>
              <a:ext uri="{FF2B5EF4-FFF2-40B4-BE49-F238E27FC236}">
                <a16:creationId xmlns:a16="http://schemas.microsoft.com/office/drawing/2014/main" id="{AA90FB09-C9A2-4D12-BF8E-6278C272A6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5342" y="3929910"/>
            <a:ext cx="914400" cy="914400"/>
          </a:xfrm>
          <a:prstGeom prst="rect">
            <a:avLst/>
          </a:prstGeom>
        </p:spPr>
      </p:pic>
      <p:pic>
        <p:nvPicPr>
          <p:cNvPr id="11" name="Graphic 10" descr="Brain">
            <a:extLst>
              <a:ext uri="{FF2B5EF4-FFF2-40B4-BE49-F238E27FC236}">
                <a16:creationId xmlns:a16="http://schemas.microsoft.com/office/drawing/2014/main" id="{0EDA81C0-1B3C-48B1-A2E7-B9199BBCB0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03508" y="3984944"/>
            <a:ext cx="914400" cy="914400"/>
          </a:xfrm>
          <a:prstGeom prst="rect">
            <a:avLst/>
          </a:prstGeom>
        </p:spPr>
      </p:pic>
      <p:pic>
        <p:nvPicPr>
          <p:cNvPr id="13" name="Graphic 12" descr="Volume">
            <a:extLst>
              <a:ext uri="{FF2B5EF4-FFF2-40B4-BE49-F238E27FC236}">
                <a16:creationId xmlns:a16="http://schemas.microsoft.com/office/drawing/2014/main" id="{E4254FFA-68AD-4A35-9F5F-84D679D22B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2778" y="3961189"/>
            <a:ext cx="914400" cy="914400"/>
          </a:xfrm>
          <a:prstGeom prst="rect">
            <a:avLst/>
          </a:prstGeom>
        </p:spPr>
      </p:pic>
      <p:cxnSp>
        <p:nvCxnSpPr>
          <p:cNvPr id="15" name="Straight Arrow Connector 14">
            <a:extLst>
              <a:ext uri="{FF2B5EF4-FFF2-40B4-BE49-F238E27FC236}">
                <a16:creationId xmlns:a16="http://schemas.microsoft.com/office/drawing/2014/main" id="{0C091039-B91F-429F-8A74-5CC3EE203C5E}"/>
              </a:ext>
            </a:extLst>
          </p:cNvPr>
          <p:cNvCxnSpPr/>
          <p:nvPr/>
        </p:nvCxnSpPr>
        <p:spPr>
          <a:xfrm>
            <a:off x="4060371" y="4408109"/>
            <a:ext cx="95794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4CD80E-1498-4263-A1FA-1CC03E7F5D4C}"/>
              </a:ext>
            </a:extLst>
          </p:cNvPr>
          <p:cNvCxnSpPr/>
          <p:nvPr/>
        </p:nvCxnSpPr>
        <p:spPr>
          <a:xfrm>
            <a:off x="6357257" y="4408109"/>
            <a:ext cx="93617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349F1C4-F40E-4B05-B574-1A96A2C22B81}"/>
              </a:ext>
            </a:extLst>
          </p:cNvPr>
          <p:cNvSpPr txBox="1"/>
          <p:nvPr/>
        </p:nvSpPr>
        <p:spPr>
          <a:xfrm>
            <a:off x="2873829" y="5014146"/>
            <a:ext cx="1741714" cy="369332"/>
          </a:xfrm>
          <a:prstGeom prst="rect">
            <a:avLst/>
          </a:prstGeom>
          <a:noFill/>
        </p:spPr>
        <p:txBody>
          <a:bodyPr wrap="square" rtlCol="0">
            <a:spAutoFit/>
          </a:bodyPr>
          <a:lstStyle/>
          <a:p>
            <a:r>
              <a:rPr lang="en-US">
                <a:latin typeface="Aharoni" panose="02010803020104030203" pitchFamily="2" charset="-79"/>
                <a:cs typeface="Aharoni" panose="02010803020104030203" pitchFamily="2" charset="-79"/>
              </a:rPr>
              <a:t>Input Text</a:t>
            </a:r>
          </a:p>
        </p:txBody>
      </p:sp>
      <p:sp>
        <p:nvSpPr>
          <p:cNvPr id="20" name="TextBox 19">
            <a:extLst>
              <a:ext uri="{FF2B5EF4-FFF2-40B4-BE49-F238E27FC236}">
                <a16:creationId xmlns:a16="http://schemas.microsoft.com/office/drawing/2014/main" id="{464CEBCD-5D13-4C27-8B76-9418CDEAFBC4}"/>
              </a:ext>
            </a:extLst>
          </p:cNvPr>
          <p:cNvSpPr txBox="1"/>
          <p:nvPr/>
        </p:nvSpPr>
        <p:spPr>
          <a:xfrm>
            <a:off x="5050137" y="5014146"/>
            <a:ext cx="1547440" cy="369332"/>
          </a:xfrm>
          <a:prstGeom prst="rect">
            <a:avLst/>
          </a:prstGeom>
          <a:noFill/>
        </p:spPr>
        <p:txBody>
          <a:bodyPr wrap="square">
            <a:spAutoFit/>
          </a:bodyPr>
          <a:lstStyle/>
          <a:p>
            <a:r>
              <a:rPr lang="en-US">
                <a:latin typeface="Aharoni" panose="02010803020104030203" pitchFamily="2" charset="-79"/>
                <a:cs typeface="Aharoni" panose="02010803020104030203" pitchFamily="2" charset="-79"/>
              </a:rPr>
              <a:t>Coqui TTS</a:t>
            </a:r>
          </a:p>
        </p:txBody>
      </p:sp>
      <p:sp>
        <p:nvSpPr>
          <p:cNvPr id="21" name="TextBox 20">
            <a:extLst>
              <a:ext uri="{FF2B5EF4-FFF2-40B4-BE49-F238E27FC236}">
                <a16:creationId xmlns:a16="http://schemas.microsoft.com/office/drawing/2014/main" id="{5B749814-0EE1-4C2D-BD96-2BC01B0CF58C}"/>
              </a:ext>
            </a:extLst>
          </p:cNvPr>
          <p:cNvSpPr txBox="1"/>
          <p:nvPr/>
        </p:nvSpPr>
        <p:spPr>
          <a:xfrm>
            <a:off x="7084566" y="5014146"/>
            <a:ext cx="1982034" cy="369332"/>
          </a:xfrm>
          <a:prstGeom prst="rect">
            <a:avLst/>
          </a:prstGeom>
          <a:noFill/>
        </p:spPr>
        <p:txBody>
          <a:bodyPr wrap="square" rtlCol="0">
            <a:spAutoFit/>
          </a:bodyPr>
          <a:lstStyle/>
          <a:p>
            <a:r>
              <a:rPr lang="en-US">
                <a:latin typeface="Aharoni" panose="02010803020104030203" pitchFamily="2" charset="-79"/>
                <a:cs typeface="Aharoni" panose="02010803020104030203" pitchFamily="2" charset="-79"/>
              </a:rPr>
              <a:t>Speech Output</a:t>
            </a:r>
          </a:p>
        </p:txBody>
      </p:sp>
    </p:spTree>
    <p:extLst>
      <p:ext uri="{BB962C8B-B14F-4D97-AF65-F5344CB8AC3E}">
        <p14:creationId xmlns:p14="http://schemas.microsoft.com/office/powerpoint/2010/main" val="268948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ppt_x"/>
                                          </p:val>
                                        </p:tav>
                                        <p:tav tm="100000">
                                          <p:val>
                                            <p:strVal val="#ppt_x"/>
                                          </p:val>
                                        </p:tav>
                                      </p:tavLst>
                                    </p:anim>
                                    <p:anim calcmode="lin" valueType="num">
                                      <p:cBhvr additive="base">
                                        <p:cTn id="29" dur="500" fill="hold"/>
                                        <p:tgtEl>
                                          <p:spTgt spid="20"/>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4"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4A6AD-7FDE-D04A-DED6-51C8494C727A}"/>
              </a:ext>
            </a:extLst>
          </p:cNvPr>
          <p:cNvSpPr>
            <a:spLocks noGrp="1"/>
          </p:cNvSpPr>
          <p:nvPr>
            <p:ph type="ctrTitle"/>
          </p:nvPr>
        </p:nvSpPr>
        <p:spPr>
          <a:xfrm>
            <a:off x="1063607" y="292279"/>
            <a:ext cx="9234309" cy="997196"/>
          </a:xfrm>
        </p:spPr>
        <p:txBody>
          <a:bodyPr/>
          <a:lstStyle/>
          <a:p>
            <a:r>
              <a:rPr lang="en-US">
                <a:latin typeface="Acumin Pro ExtraCondensed"/>
              </a:rPr>
              <a:t>Workflow Diagram</a:t>
            </a:r>
            <a:br>
              <a:rPr lang="en-US">
                <a:latin typeface="Acumin Pro ExtraCondensed"/>
              </a:rPr>
            </a:br>
            <a:endParaRPr lang="en-US"/>
          </a:p>
        </p:txBody>
      </p:sp>
      <p:sp>
        <p:nvSpPr>
          <p:cNvPr id="3" name="TextBox 2">
            <a:extLst>
              <a:ext uri="{FF2B5EF4-FFF2-40B4-BE49-F238E27FC236}">
                <a16:creationId xmlns:a16="http://schemas.microsoft.com/office/drawing/2014/main" id="{FEC42CBE-9417-8D1B-B3D4-2EA2F24FF79B}"/>
              </a:ext>
            </a:extLst>
          </p:cNvPr>
          <p:cNvSpPr txBox="1"/>
          <p:nvPr/>
        </p:nvSpPr>
        <p:spPr>
          <a:xfrm>
            <a:off x="819726" y="1581727"/>
            <a:ext cx="10263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endParaRPr lang="en-US"/>
          </a:p>
        </p:txBody>
      </p:sp>
      <p:pic>
        <p:nvPicPr>
          <p:cNvPr id="8" name="Picture 4">
            <a:extLst>
              <a:ext uri="{FF2B5EF4-FFF2-40B4-BE49-F238E27FC236}">
                <a16:creationId xmlns:a16="http://schemas.microsoft.com/office/drawing/2014/main" id="{295AEE43-E97E-8A6C-AC5D-5EFF851D93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07" y="1281112"/>
            <a:ext cx="7277100" cy="42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814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782297" y="418919"/>
            <a:ext cx="9234309" cy="512448"/>
          </a:xfrm>
        </p:spPr>
        <p:txBody>
          <a:bodyPr/>
          <a:lstStyle/>
          <a:p>
            <a:r>
              <a:rPr lang="en-US" i="0"/>
              <a:t>Data</a:t>
            </a:r>
          </a:p>
        </p:txBody>
      </p:sp>
      <p:sp>
        <p:nvSpPr>
          <p:cNvPr id="7" name="Cloud 6">
            <a:extLst>
              <a:ext uri="{FF2B5EF4-FFF2-40B4-BE49-F238E27FC236}">
                <a16:creationId xmlns:a16="http://schemas.microsoft.com/office/drawing/2014/main" id="{6AC80695-7A98-4A71-A7FC-EDCE75891F0A}"/>
              </a:ext>
            </a:extLst>
          </p:cNvPr>
          <p:cNvSpPr/>
          <p:nvPr/>
        </p:nvSpPr>
        <p:spPr>
          <a:xfrm>
            <a:off x="3334012" y="1400271"/>
            <a:ext cx="2296885" cy="1589315"/>
          </a:xfrm>
          <a:prstGeom prst="cloud">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latin typeface="Tw Cen MT" panose="020B0602020104020603" pitchFamily="34" charset="0"/>
              </a:rPr>
              <a:t>     Hindi</a:t>
            </a:r>
          </a:p>
        </p:txBody>
      </p:sp>
      <p:sp>
        <p:nvSpPr>
          <p:cNvPr id="8" name="Cloud 7">
            <a:extLst>
              <a:ext uri="{FF2B5EF4-FFF2-40B4-BE49-F238E27FC236}">
                <a16:creationId xmlns:a16="http://schemas.microsoft.com/office/drawing/2014/main" id="{02C12412-CE30-4810-AAB8-2F325FAD11B0}"/>
              </a:ext>
            </a:extLst>
          </p:cNvPr>
          <p:cNvSpPr/>
          <p:nvPr/>
        </p:nvSpPr>
        <p:spPr>
          <a:xfrm>
            <a:off x="6249154" y="1408926"/>
            <a:ext cx="2296885" cy="1589315"/>
          </a:xfrm>
          <a:prstGeom prst="cloud">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latin typeface="Tw Cen MT" panose="020B0602020104020603" pitchFamily="34" charset="0"/>
              </a:rPr>
              <a:t>       </a:t>
            </a:r>
            <a:r>
              <a:rPr lang="en-US" sz="2400" b="1">
                <a:latin typeface="Tw Cen MT" panose="020B0602020104020603" pitchFamily="34" charset="0"/>
              </a:rPr>
              <a:t>Achi</a:t>
            </a:r>
            <a:endParaRPr lang="en-US" sz="1800" b="1">
              <a:latin typeface="Tw Cen MT" panose="020B0602020104020603" pitchFamily="34" charset="0"/>
            </a:endParaRPr>
          </a:p>
        </p:txBody>
      </p:sp>
      <p:sp>
        <p:nvSpPr>
          <p:cNvPr id="9" name="Cloud 8">
            <a:extLst>
              <a:ext uri="{FF2B5EF4-FFF2-40B4-BE49-F238E27FC236}">
                <a16:creationId xmlns:a16="http://schemas.microsoft.com/office/drawing/2014/main" id="{0DCD8FDD-FC44-4139-86FF-7AE0F479FB54}"/>
              </a:ext>
            </a:extLst>
          </p:cNvPr>
          <p:cNvSpPr/>
          <p:nvPr/>
        </p:nvSpPr>
        <p:spPr>
          <a:xfrm>
            <a:off x="9164297" y="1408926"/>
            <a:ext cx="2296885" cy="1589315"/>
          </a:xfrm>
          <a:prstGeom prst="cloud">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latin typeface="Tw Cen MT" panose="020B0602020104020603" pitchFamily="34" charset="0"/>
              </a:rPr>
              <a:t>    </a:t>
            </a:r>
            <a:r>
              <a:rPr lang="en-US" sz="2400" b="1">
                <a:latin typeface="Tw Cen MT" panose="020B0602020104020603" pitchFamily="34" charset="0"/>
              </a:rPr>
              <a:t>Zapotec</a:t>
            </a:r>
            <a:endParaRPr lang="en-US" b="1">
              <a:latin typeface="Tw Cen MT" panose="020B0602020104020603" pitchFamily="34" charset="0"/>
            </a:endParaRPr>
          </a:p>
        </p:txBody>
      </p:sp>
      <p:grpSp>
        <p:nvGrpSpPr>
          <p:cNvPr id="10" name="Group 9">
            <a:extLst>
              <a:ext uri="{FF2B5EF4-FFF2-40B4-BE49-F238E27FC236}">
                <a16:creationId xmlns:a16="http://schemas.microsoft.com/office/drawing/2014/main" id="{3646323A-99AB-4F50-8286-66DCB3D241EE}"/>
              </a:ext>
            </a:extLst>
          </p:cNvPr>
          <p:cNvGrpSpPr/>
          <p:nvPr/>
        </p:nvGrpSpPr>
        <p:grpSpPr>
          <a:xfrm>
            <a:off x="394377" y="1400271"/>
            <a:ext cx="2296885" cy="1589315"/>
            <a:chOff x="394377" y="1926769"/>
            <a:chExt cx="2296885" cy="1589315"/>
          </a:xfrm>
        </p:grpSpPr>
        <p:sp>
          <p:nvSpPr>
            <p:cNvPr id="3" name="Cloud 2">
              <a:extLst>
                <a:ext uri="{FF2B5EF4-FFF2-40B4-BE49-F238E27FC236}">
                  <a16:creationId xmlns:a16="http://schemas.microsoft.com/office/drawing/2014/main" id="{AD5583B9-223C-4F30-B409-B91B55130062}"/>
                </a:ext>
              </a:extLst>
            </p:cNvPr>
            <p:cNvSpPr/>
            <p:nvPr/>
          </p:nvSpPr>
          <p:spPr>
            <a:xfrm>
              <a:off x="394377" y="1926769"/>
              <a:ext cx="2296885" cy="1589315"/>
            </a:xfrm>
            <a:prstGeom prst="cloud">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3F7DA52-43E9-4CB2-8F5C-D7D1B4EE5A80}"/>
                </a:ext>
              </a:extLst>
            </p:cNvPr>
            <p:cNvSpPr txBox="1"/>
            <p:nvPr/>
          </p:nvSpPr>
          <p:spPr>
            <a:xfrm>
              <a:off x="1119521" y="2427514"/>
              <a:ext cx="1230086" cy="461665"/>
            </a:xfrm>
            <a:prstGeom prst="rect">
              <a:avLst/>
            </a:prstGeom>
            <a:noFill/>
          </p:spPr>
          <p:txBody>
            <a:bodyPr wrap="square" rtlCol="0">
              <a:spAutoFit/>
            </a:bodyPr>
            <a:lstStyle/>
            <a:p>
              <a:r>
                <a:rPr lang="en-US" sz="2400" b="1">
                  <a:latin typeface="Tw Cen MT" panose="020B0602020104020603" pitchFamily="34" charset="0"/>
                </a:rPr>
                <a:t>Hausa</a:t>
              </a:r>
            </a:p>
          </p:txBody>
        </p:sp>
      </p:grpSp>
      <p:sp>
        <p:nvSpPr>
          <p:cNvPr id="11" name="TextBox 10">
            <a:extLst>
              <a:ext uri="{FF2B5EF4-FFF2-40B4-BE49-F238E27FC236}">
                <a16:creationId xmlns:a16="http://schemas.microsoft.com/office/drawing/2014/main" id="{FC01C91B-3A89-4BFE-9F44-27851B9B3316}"/>
              </a:ext>
            </a:extLst>
          </p:cNvPr>
          <p:cNvSpPr txBox="1"/>
          <p:nvPr/>
        </p:nvSpPr>
        <p:spPr>
          <a:xfrm>
            <a:off x="782297" y="3498986"/>
            <a:ext cx="9450983" cy="1754326"/>
          </a:xfrm>
          <a:prstGeom prst="rect">
            <a:avLst/>
          </a:prstGeom>
          <a:noFill/>
        </p:spPr>
        <p:txBody>
          <a:bodyPr wrap="square" rtlCol="0">
            <a:spAutoFit/>
          </a:bodyPr>
          <a:lstStyle/>
          <a:p>
            <a:pPr marL="342900" indent="-342900" algn="just">
              <a:buFont typeface="Arial" panose="020B0604020202020204" pitchFamily="34" charset="0"/>
              <a:buChar char="•"/>
            </a:pPr>
            <a:r>
              <a:rPr lang="en-US" sz="1800" spc="10">
                <a:latin typeface="Arial"/>
                <a:cs typeface="Arial"/>
              </a:rPr>
              <a:t>The TTS model is trained using data from Open Bible (</a:t>
            </a:r>
            <a:r>
              <a:rPr lang="en-US" sz="1800" spc="10">
                <a:solidFill>
                  <a:srgbClr val="B1810B"/>
                </a:solidFill>
                <a:latin typeface="Arial"/>
                <a:cs typeface="Arial"/>
                <a:hlinkClick r:id="rId3">
                  <a:extLst>
                    <a:ext uri="{A12FA001-AC4F-418D-AE19-62706E023703}">
                      <ahyp:hlinkClr xmlns:ahyp="http://schemas.microsoft.com/office/drawing/2018/hyperlinkcolor" val="tx"/>
                    </a:ext>
                  </a:extLst>
                </a:hlinkClick>
              </a:rPr>
              <a:t>https://www.openbible.info/</a:t>
            </a:r>
            <a:r>
              <a:rPr lang="en-US" sz="1800" spc="10">
                <a:solidFill>
                  <a:srgbClr val="B1810B"/>
                </a:solidFill>
                <a:latin typeface="Arial"/>
                <a:cs typeface="Arial"/>
              </a:rPr>
              <a:t>), </a:t>
            </a:r>
            <a:r>
              <a:rPr lang="en-US" sz="1800" spc="10">
                <a:latin typeface="Arial"/>
                <a:cs typeface="Arial"/>
              </a:rPr>
              <a:t>which provides accurate and contemporary translations.</a:t>
            </a:r>
          </a:p>
          <a:p>
            <a:endParaRPr lang="en-US" sz="1800" spc="10">
              <a:latin typeface="Arial"/>
              <a:cs typeface="Arial"/>
            </a:endParaRPr>
          </a:p>
          <a:p>
            <a:pPr marL="342900" indent="-342900" algn="just">
              <a:buFont typeface="Arial" panose="020B0604020202020204" pitchFamily="34" charset="0"/>
              <a:buChar char="•"/>
            </a:pPr>
            <a:r>
              <a:rPr lang="en-US" sz="1800" spc="10">
                <a:latin typeface="Arial"/>
                <a:cs typeface="Arial"/>
              </a:rPr>
              <a:t>Audio files from Open Bible are used in conjunction with text translations provided by the SIL team</a:t>
            </a:r>
          </a:p>
          <a:p>
            <a:endParaRPr lang="en-US"/>
          </a:p>
        </p:txBody>
      </p:sp>
    </p:spTree>
    <p:extLst>
      <p:ext uri="{BB962C8B-B14F-4D97-AF65-F5344CB8AC3E}">
        <p14:creationId xmlns:p14="http://schemas.microsoft.com/office/powerpoint/2010/main" val="378666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a:latin typeface="Acumin Pro ExtraCondensed"/>
              </a:rPr>
              <a:t>Business Problem</a:t>
            </a:r>
            <a:endParaRPr lang="en-US"/>
          </a:p>
        </p:txBody>
      </p:sp>
      <p:pic>
        <p:nvPicPr>
          <p:cNvPr id="11" name="Graphic 10" descr="Open book with solid fill">
            <a:extLst>
              <a:ext uri="{FF2B5EF4-FFF2-40B4-BE49-F238E27FC236}">
                <a16:creationId xmlns:a16="http://schemas.microsoft.com/office/drawing/2014/main" id="{7F5791A1-E639-B26F-FC31-643144D9A5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9487" y="1720482"/>
            <a:ext cx="914400" cy="914400"/>
          </a:xfrm>
          <a:prstGeom prst="rect">
            <a:avLst/>
          </a:prstGeom>
        </p:spPr>
      </p:pic>
      <p:pic>
        <p:nvPicPr>
          <p:cNvPr id="15" name="Graphic 14" descr="Eyes with solid fill">
            <a:extLst>
              <a:ext uri="{FF2B5EF4-FFF2-40B4-BE49-F238E27FC236}">
                <a16:creationId xmlns:a16="http://schemas.microsoft.com/office/drawing/2014/main" id="{8585CFDA-A112-ADCC-AAE3-DA9376BAEE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22056" y="1720482"/>
            <a:ext cx="914400" cy="914400"/>
          </a:xfrm>
          <a:prstGeom prst="rect">
            <a:avLst/>
          </a:prstGeom>
        </p:spPr>
      </p:pic>
      <p:pic>
        <p:nvPicPr>
          <p:cNvPr id="17" name="Graphic 16" descr="Bullseye with solid fill">
            <a:extLst>
              <a:ext uri="{FF2B5EF4-FFF2-40B4-BE49-F238E27FC236}">
                <a16:creationId xmlns:a16="http://schemas.microsoft.com/office/drawing/2014/main" id="{61E9DAC3-E677-0D5C-EC10-630C41ABD1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36783" y="1720482"/>
            <a:ext cx="914400" cy="914400"/>
          </a:xfrm>
          <a:prstGeom prst="rect">
            <a:avLst/>
          </a:prstGeom>
        </p:spPr>
      </p:pic>
      <p:pic>
        <p:nvPicPr>
          <p:cNvPr id="34" name="Graphic 33" descr="Stop with solid fill">
            <a:extLst>
              <a:ext uri="{FF2B5EF4-FFF2-40B4-BE49-F238E27FC236}">
                <a16:creationId xmlns:a16="http://schemas.microsoft.com/office/drawing/2014/main" id="{F390F073-D55C-9AB1-736B-C255B833F9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8578" y="1720482"/>
            <a:ext cx="914400" cy="914400"/>
          </a:xfrm>
          <a:prstGeom prst="rect">
            <a:avLst/>
          </a:prstGeom>
        </p:spPr>
      </p:pic>
      <p:sp>
        <p:nvSpPr>
          <p:cNvPr id="36" name="Freeform: Shape 3">
            <a:extLst>
              <a:ext uri="{FF2B5EF4-FFF2-40B4-BE49-F238E27FC236}">
                <a16:creationId xmlns:a16="http://schemas.microsoft.com/office/drawing/2014/main" id="{B3EAD746-64E9-B211-222E-39820ED56385}"/>
              </a:ext>
            </a:extLst>
          </p:cNvPr>
          <p:cNvSpPr/>
          <p:nvPr/>
        </p:nvSpPr>
        <p:spPr>
          <a:xfrm>
            <a:off x="613761" y="2909429"/>
            <a:ext cx="2103116" cy="2268005"/>
          </a:xfrm>
          <a:prstGeom prst="snip2DiagRect">
            <a:avLst/>
          </a:prstGeom>
          <a:solidFill>
            <a:schemeClr val="accent4"/>
          </a:solidFill>
          <a:ln w="12700">
            <a:solidFill>
              <a:schemeClr val="accent1"/>
            </a:solidFill>
          </a:ln>
          <a:effectLst/>
        </p:spPr>
        <p:style>
          <a:lnRef idx="0">
            <a:schemeClr val="accent1"/>
          </a:lnRef>
          <a:fillRef idx="3">
            <a:schemeClr val="accent1"/>
          </a:fillRef>
          <a:effectRef idx="3">
            <a:schemeClr val="accent1"/>
          </a:effectRef>
          <a:fontRef idx="minor">
            <a:schemeClr val="lt1"/>
          </a:fontRef>
        </p:style>
        <p:txBody>
          <a:bodyPr spcFirstLastPara="0" vert="horz" wrap="square" lIns="80010" tIns="80010" rIns="80010" bIns="80010" numCol="1" spcCol="1270" anchor="ctr" anchorCtr="0">
            <a:noAutofit/>
          </a:bodyPr>
          <a:lstStyle/>
          <a:p>
            <a:pPr algn="ctr" defTabSz="933450">
              <a:lnSpc>
                <a:spcPct val="90000"/>
              </a:lnSpc>
              <a:spcBef>
                <a:spcPct val="0"/>
              </a:spcBef>
              <a:spcAft>
                <a:spcPct val="35000"/>
              </a:spcAft>
            </a:pPr>
            <a:r>
              <a:rPr lang="en-US">
                <a:effectLst/>
                <a:latin typeface="Aharoni"/>
                <a:cs typeface="Aharoni"/>
              </a:rPr>
              <a:t>Adult illiteracy rate in Asian and</a:t>
            </a:r>
            <a:r>
              <a:rPr lang="en-US">
                <a:latin typeface="Aharoni"/>
                <a:cs typeface="Aharoni"/>
              </a:rPr>
              <a:t> </a:t>
            </a:r>
            <a:r>
              <a:rPr lang="en-US">
                <a:effectLst/>
                <a:latin typeface="Aharoni"/>
                <a:cs typeface="Aharoni"/>
              </a:rPr>
              <a:t> Central African Countries </a:t>
            </a:r>
            <a:r>
              <a:rPr lang="en-US">
                <a:latin typeface="Aharoni"/>
                <a:cs typeface="Aharoni"/>
              </a:rPr>
              <a:t>is</a:t>
            </a:r>
            <a:r>
              <a:rPr lang="en-US">
                <a:effectLst/>
                <a:latin typeface="Aharoni"/>
                <a:cs typeface="Aharoni"/>
              </a:rPr>
              <a:t> as high as </a:t>
            </a:r>
            <a:r>
              <a:rPr lang="en-US" sz="2400">
                <a:effectLst/>
                <a:latin typeface="Aharoni"/>
                <a:cs typeface="Aharoni"/>
              </a:rPr>
              <a:t>35%</a:t>
            </a:r>
          </a:p>
        </p:txBody>
      </p:sp>
      <p:sp>
        <p:nvSpPr>
          <p:cNvPr id="37" name="Freeform: Shape 3">
            <a:extLst>
              <a:ext uri="{FF2B5EF4-FFF2-40B4-BE49-F238E27FC236}">
                <a16:creationId xmlns:a16="http://schemas.microsoft.com/office/drawing/2014/main" id="{1DE1C47A-5F77-6076-85B1-0E0F80DE1197}"/>
              </a:ext>
            </a:extLst>
          </p:cNvPr>
          <p:cNvSpPr/>
          <p:nvPr/>
        </p:nvSpPr>
        <p:spPr>
          <a:xfrm>
            <a:off x="3527698" y="2895245"/>
            <a:ext cx="2103116" cy="2268005"/>
          </a:xfrm>
          <a:prstGeom prst="snip2DiagRect">
            <a:avLst/>
          </a:prstGeom>
          <a:noFill/>
          <a:ln w="12700">
            <a:solidFill>
              <a:schemeClr val="accent1"/>
            </a:solidFill>
          </a:ln>
          <a:effectLst/>
        </p:spPr>
        <p:style>
          <a:lnRef idx="0">
            <a:schemeClr val="accent1"/>
          </a:lnRef>
          <a:fillRef idx="3">
            <a:schemeClr val="accent1"/>
          </a:fillRef>
          <a:effectRef idx="3">
            <a:schemeClr val="accent1"/>
          </a:effectRef>
          <a:fontRef idx="minor">
            <a:schemeClr val="lt1"/>
          </a:fontRef>
        </p:style>
        <p:txBody>
          <a:bodyPr spcFirstLastPara="0" vert="horz" wrap="square" lIns="80010" tIns="80010" rIns="80010" bIns="80010" numCol="1" spcCol="1270" anchor="ctr" anchorCtr="0">
            <a:noAutofit/>
          </a:bodyPr>
          <a:lstStyle/>
          <a:p>
            <a:pPr algn="ctr" defTabSz="933450">
              <a:lnSpc>
                <a:spcPct val="90000"/>
              </a:lnSpc>
              <a:spcBef>
                <a:spcPct val="0"/>
              </a:spcBef>
              <a:spcAft>
                <a:spcPct val="35000"/>
              </a:spcAft>
            </a:pPr>
            <a:r>
              <a:rPr lang="en-US">
                <a:latin typeface="Aharoni"/>
                <a:cs typeface="Aharoni"/>
              </a:rPr>
              <a:t>According to WHO, as of </a:t>
            </a:r>
            <a:r>
              <a:rPr lang="en-US" sz="2400">
                <a:latin typeface="Aharoni"/>
                <a:cs typeface="Aharoni"/>
              </a:rPr>
              <a:t>2020</a:t>
            </a:r>
            <a:r>
              <a:rPr lang="en-US">
                <a:latin typeface="Aharoni"/>
                <a:cs typeface="Aharoni"/>
              </a:rPr>
              <a:t>, about </a:t>
            </a:r>
            <a:r>
              <a:rPr lang="en-US" sz="2400">
                <a:latin typeface="Aharoni"/>
                <a:cs typeface="Aharoni"/>
              </a:rPr>
              <a:t>36</a:t>
            </a:r>
            <a:r>
              <a:rPr lang="en-US">
                <a:latin typeface="Aharoni"/>
                <a:cs typeface="Aharoni"/>
              </a:rPr>
              <a:t>M people in the world were visually impaired</a:t>
            </a:r>
          </a:p>
        </p:txBody>
      </p:sp>
      <p:sp>
        <p:nvSpPr>
          <p:cNvPr id="38" name="Freeform: Shape 3">
            <a:extLst>
              <a:ext uri="{FF2B5EF4-FFF2-40B4-BE49-F238E27FC236}">
                <a16:creationId xmlns:a16="http://schemas.microsoft.com/office/drawing/2014/main" id="{765A9861-BDA3-34E2-E6C0-2C4C16A73DBA}"/>
              </a:ext>
            </a:extLst>
          </p:cNvPr>
          <p:cNvSpPr/>
          <p:nvPr/>
        </p:nvSpPr>
        <p:spPr>
          <a:xfrm>
            <a:off x="6441635" y="2894206"/>
            <a:ext cx="2103116" cy="2268005"/>
          </a:xfrm>
          <a:prstGeom prst="snip2DiagRect">
            <a:avLst/>
          </a:prstGeom>
          <a:noFill/>
          <a:ln w="12700">
            <a:solidFill>
              <a:schemeClr val="accent1"/>
            </a:solidFill>
          </a:ln>
          <a:effectLst/>
        </p:spPr>
        <p:style>
          <a:lnRef idx="0">
            <a:schemeClr val="accent1"/>
          </a:lnRef>
          <a:fillRef idx="3">
            <a:schemeClr val="accent1"/>
          </a:fillRef>
          <a:effectRef idx="3">
            <a:schemeClr val="accent1"/>
          </a:effectRef>
          <a:fontRef idx="minor">
            <a:schemeClr val="lt1"/>
          </a:fontRef>
        </p:style>
        <p:txBody>
          <a:bodyPr spcFirstLastPara="0" vert="horz" wrap="square" lIns="80010" tIns="80010" rIns="80010" bIns="80010" numCol="1" spcCol="1270" anchor="ctr" anchorCtr="0">
            <a:noAutofit/>
          </a:bodyPr>
          <a:lstStyle/>
          <a:p>
            <a:pPr algn="ctr" defTabSz="933450">
              <a:lnSpc>
                <a:spcPct val="90000"/>
              </a:lnSpc>
              <a:spcBef>
                <a:spcPct val="0"/>
              </a:spcBef>
              <a:spcAft>
                <a:spcPct val="35000"/>
              </a:spcAft>
            </a:pPr>
            <a:r>
              <a:rPr lang="en-US">
                <a:latin typeface="Aharoni"/>
                <a:cs typeface="Aharoni"/>
              </a:rPr>
              <a:t>Audio is a much more convenient and efficient way for people to assimilate knowledge</a:t>
            </a:r>
            <a:endParaRPr lang="en-US">
              <a:latin typeface="Aharoni" panose="02010803020104030203" pitchFamily="2" charset="-79"/>
              <a:cs typeface="Aharoni" panose="02010803020104030203" pitchFamily="2" charset="-79"/>
            </a:endParaRPr>
          </a:p>
        </p:txBody>
      </p:sp>
      <p:sp>
        <p:nvSpPr>
          <p:cNvPr id="39" name="Freeform: Shape 3">
            <a:extLst>
              <a:ext uri="{FF2B5EF4-FFF2-40B4-BE49-F238E27FC236}">
                <a16:creationId xmlns:a16="http://schemas.microsoft.com/office/drawing/2014/main" id="{93881A67-3D5D-B7E6-DD3C-85DC97462D38}"/>
              </a:ext>
            </a:extLst>
          </p:cNvPr>
          <p:cNvSpPr/>
          <p:nvPr/>
        </p:nvSpPr>
        <p:spPr>
          <a:xfrm>
            <a:off x="9475123" y="2871398"/>
            <a:ext cx="2103116" cy="2268005"/>
          </a:xfrm>
          <a:prstGeom prst="snip2DiagRect">
            <a:avLst/>
          </a:prstGeom>
          <a:noFill/>
          <a:ln w="12700">
            <a:solidFill>
              <a:schemeClr val="accent1"/>
            </a:solidFill>
          </a:ln>
          <a:effectLst/>
        </p:spPr>
        <p:style>
          <a:lnRef idx="0">
            <a:schemeClr val="accent1"/>
          </a:lnRef>
          <a:fillRef idx="3">
            <a:schemeClr val="accent1"/>
          </a:fillRef>
          <a:effectRef idx="3">
            <a:schemeClr val="accent1"/>
          </a:effectRef>
          <a:fontRef idx="minor">
            <a:schemeClr val="lt1"/>
          </a:fontRef>
        </p:style>
        <p:txBody>
          <a:bodyPr spcFirstLastPara="0" vert="horz" wrap="square" lIns="80010" tIns="80010" rIns="80010" bIns="80010" numCol="1" spcCol="1270" anchor="ctr" anchorCtr="0">
            <a:noAutofit/>
          </a:bodyPr>
          <a:lstStyle/>
          <a:p>
            <a:pPr algn="ctr"/>
            <a:r>
              <a:rPr lang="en-US">
                <a:latin typeface="Aharoni" panose="02010803020104030203" pitchFamily="2" charset="-79"/>
                <a:cs typeface="Aharoni" panose="02010803020104030203" pitchFamily="2" charset="-79"/>
              </a:rPr>
              <a:t>Provide marginalized communities with better learning opportunities with language solutions</a:t>
            </a:r>
          </a:p>
        </p:txBody>
      </p:sp>
    </p:spTree>
    <p:extLst>
      <p:ext uri="{BB962C8B-B14F-4D97-AF65-F5344CB8AC3E}">
        <p14:creationId xmlns:p14="http://schemas.microsoft.com/office/powerpoint/2010/main" val="427290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down)">
                                      <p:cBhvr>
                                        <p:cTn id="10" dur="500"/>
                                        <p:tgtEl>
                                          <p:spTgt spid="3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down)">
                                      <p:cBhvr>
                                        <p:cTn id="1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a:t>Business Benefits</a:t>
            </a:r>
          </a:p>
        </p:txBody>
      </p:sp>
      <p:pic>
        <p:nvPicPr>
          <p:cNvPr id="9" name="Graphic 8" descr="Lightbulb and gear">
            <a:extLst>
              <a:ext uri="{FF2B5EF4-FFF2-40B4-BE49-F238E27FC236}">
                <a16:creationId xmlns:a16="http://schemas.microsoft.com/office/drawing/2014/main" id="{86B14196-BF2D-4B72-AA7D-FA73B39B2F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5053" y="1419263"/>
            <a:ext cx="1075118" cy="1075118"/>
          </a:xfrm>
          <a:prstGeom prst="rect">
            <a:avLst/>
          </a:prstGeom>
        </p:spPr>
      </p:pic>
      <p:pic>
        <p:nvPicPr>
          <p:cNvPr id="15" name="Graphic 14" descr="Upward trend">
            <a:extLst>
              <a:ext uri="{FF2B5EF4-FFF2-40B4-BE49-F238E27FC236}">
                <a16:creationId xmlns:a16="http://schemas.microsoft.com/office/drawing/2014/main" id="{F50E8312-64DC-47DB-A43B-CE12B5D1FA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43599" y="1419263"/>
            <a:ext cx="1107999" cy="1107999"/>
          </a:xfrm>
          <a:prstGeom prst="rect">
            <a:avLst/>
          </a:prstGeom>
        </p:spPr>
      </p:pic>
      <p:pic>
        <p:nvPicPr>
          <p:cNvPr id="17" name="Graphic 16" descr="Head with gears">
            <a:extLst>
              <a:ext uri="{FF2B5EF4-FFF2-40B4-BE49-F238E27FC236}">
                <a16:creationId xmlns:a16="http://schemas.microsoft.com/office/drawing/2014/main" id="{6DCCE8C9-302B-49CD-8C51-D3E8530A19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74344" y="1560042"/>
            <a:ext cx="1024682" cy="1024682"/>
          </a:xfrm>
          <a:prstGeom prst="rect">
            <a:avLst/>
          </a:prstGeom>
        </p:spPr>
      </p:pic>
      <p:sp>
        <p:nvSpPr>
          <p:cNvPr id="18" name="TextBox 17">
            <a:extLst>
              <a:ext uri="{FF2B5EF4-FFF2-40B4-BE49-F238E27FC236}">
                <a16:creationId xmlns:a16="http://schemas.microsoft.com/office/drawing/2014/main" id="{D5A6B66C-82FD-4E81-9789-299686DBD9DA}"/>
              </a:ext>
            </a:extLst>
          </p:cNvPr>
          <p:cNvSpPr txBox="1"/>
          <p:nvPr/>
        </p:nvSpPr>
        <p:spPr>
          <a:xfrm>
            <a:off x="1212829" y="2584724"/>
            <a:ext cx="1920240" cy="584775"/>
          </a:xfrm>
          <a:prstGeom prst="rect">
            <a:avLst/>
          </a:prstGeom>
          <a:noFill/>
        </p:spPr>
        <p:txBody>
          <a:bodyPr wrap="square" rtlCol="0">
            <a:spAutoFit/>
          </a:bodyPr>
          <a:lstStyle/>
          <a:p>
            <a:r>
              <a:rPr lang="en-US" sz="1600" b="1">
                <a:solidFill>
                  <a:schemeClr val="tx2">
                    <a:lumMod val="50000"/>
                  </a:schemeClr>
                </a:solidFill>
                <a:latin typeface="Tw Cen MT" panose="020B0602020104020603" pitchFamily="34" charset="0"/>
              </a:rPr>
              <a:t>   GREATER ACCESSIBILTY</a:t>
            </a:r>
          </a:p>
        </p:txBody>
      </p:sp>
      <p:sp>
        <p:nvSpPr>
          <p:cNvPr id="20" name="TextBox 19">
            <a:extLst>
              <a:ext uri="{FF2B5EF4-FFF2-40B4-BE49-F238E27FC236}">
                <a16:creationId xmlns:a16="http://schemas.microsoft.com/office/drawing/2014/main" id="{AFCEDE4C-EA20-4B30-9DBC-3AEF59CD06BD}"/>
              </a:ext>
            </a:extLst>
          </p:cNvPr>
          <p:cNvSpPr txBox="1"/>
          <p:nvPr/>
        </p:nvSpPr>
        <p:spPr>
          <a:xfrm>
            <a:off x="4037400" y="2566065"/>
            <a:ext cx="2058600" cy="584775"/>
          </a:xfrm>
          <a:prstGeom prst="rect">
            <a:avLst/>
          </a:prstGeom>
          <a:noFill/>
        </p:spPr>
        <p:txBody>
          <a:bodyPr wrap="square">
            <a:spAutoFit/>
          </a:bodyPr>
          <a:lstStyle/>
          <a:p>
            <a:r>
              <a:rPr lang="en-US" sz="1600" b="1">
                <a:solidFill>
                  <a:schemeClr val="tx2">
                    <a:lumMod val="50000"/>
                  </a:schemeClr>
                </a:solidFill>
                <a:latin typeface="Tw Cen MT" panose="020B0602020104020603" pitchFamily="34" charset="0"/>
              </a:rPr>
              <a:t>BETTER USER EXPERIENCE</a:t>
            </a:r>
          </a:p>
        </p:txBody>
      </p:sp>
      <p:sp>
        <p:nvSpPr>
          <p:cNvPr id="22" name="TextBox 21">
            <a:extLst>
              <a:ext uri="{FF2B5EF4-FFF2-40B4-BE49-F238E27FC236}">
                <a16:creationId xmlns:a16="http://schemas.microsoft.com/office/drawing/2014/main" id="{7044E221-0342-420B-944A-CE9A9E419B05}"/>
              </a:ext>
            </a:extLst>
          </p:cNvPr>
          <p:cNvSpPr txBox="1"/>
          <p:nvPr/>
        </p:nvSpPr>
        <p:spPr>
          <a:xfrm>
            <a:off x="6818811" y="2604869"/>
            <a:ext cx="1871840" cy="584775"/>
          </a:xfrm>
          <a:prstGeom prst="rect">
            <a:avLst/>
          </a:prstGeom>
          <a:noFill/>
        </p:spPr>
        <p:txBody>
          <a:bodyPr wrap="square">
            <a:spAutoFit/>
          </a:bodyPr>
          <a:lstStyle/>
          <a:p>
            <a:r>
              <a:rPr lang="en-US" sz="1600" b="1">
                <a:solidFill>
                  <a:schemeClr val="tx2">
                    <a:lumMod val="50000"/>
                  </a:schemeClr>
                </a:solidFill>
                <a:latin typeface="Tw Cen MT" panose="020B0602020104020603" pitchFamily="34" charset="0"/>
              </a:rPr>
              <a:t>BUILD VIRTUAL ASSISTANTS</a:t>
            </a:r>
          </a:p>
        </p:txBody>
      </p:sp>
      <p:sp>
        <p:nvSpPr>
          <p:cNvPr id="24" name="TextBox 23">
            <a:extLst>
              <a:ext uri="{FF2B5EF4-FFF2-40B4-BE49-F238E27FC236}">
                <a16:creationId xmlns:a16="http://schemas.microsoft.com/office/drawing/2014/main" id="{1C0A6435-2965-46DC-9D7F-DCEB9E396548}"/>
              </a:ext>
            </a:extLst>
          </p:cNvPr>
          <p:cNvSpPr txBox="1"/>
          <p:nvPr/>
        </p:nvSpPr>
        <p:spPr>
          <a:xfrm>
            <a:off x="9565538" y="2606109"/>
            <a:ext cx="2389777" cy="584775"/>
          </a:xfrm>
          <a:prstGeom prst="rect">
            <a:avLst/>
          </a:prstGeom>
          <a:noFill/>
        </p:spPr>
        <p:txBody>
          <a:bodyPr wrap="square">
            <a:spAutoFit/>
          </a:bodyPr>
          <a:lstStyle/>
          <a:p>
            <a:r>
              <a:rPr lang="en-US" sz="1600" b="1">
                <a:solidFill>
                  <a:schemeClr val="tx2">
                    <a:lumMod val="50000"/>
                  </a:schemeClr>
                </a:solidFill>
                <a:latin typeface="Tw Cen MT" panose="020B0602020104020603" pitchFamily="34" charset="0"/>
              </a:rPr>
              <a:t>HIGHER </a:t>
            </a:r>
          </a:p>
          <a:p>
            <a:r>
              <a:rPr lang="en-US" sz="1600" b="1">
                <a:solidFill>
                  <a:schemeClr val="tx2">
                    <a:lumMod val="50000"/>
                  </a:schemeClr>
                </a:solidFill>
                <a:latin typeface="Tw Cen MT" panose="020B0602020104020603" pitchFamily="34" charset="0"/>
              </a:rPr>
              <a:t>CONVENIENCE</a:t>
            </a:r>
          </a:p>
        </p:txBody>
      </p:sp>
      <p:pic>
        <p:nvPicPr>
          <p:cNvPr id="26" name="Graphic 25" descr="Wireless">
            <a:extLst>
              <a:ext uri="{FF2B5EF4-FFF2-40B4-BE49-F238E27FC236}">
                <a16:creationId xmlns:a16="http://schemas.microsoft.com/office/drawing/2014/main" id="{5C2DDE49-AB71-4164-A965-CF6EAFF10AC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18329" y="1525657"/>
            <a:ext cx="914400" cy="914400"/>
          </a:xfrm>
          <a:prstGeom prst="rect">
            <a:avLst/>
          </a:prstGeom>
        </p:spPr>
      </p:pic>
      <p:grpSp>
        <p:nvGrpSpPr>
          <p:cNvPr id="28" name="Group 27">
            <a:extLst>
              <a:ext uri="{FF2B5EF4-FFF2-40B4-BE49-F238E27FC236}">
                <a16:creationId xmlns:a16="http://schemas.microsoft.com/office/drawing/2014/main" id="{4A9535DE-7DC1-499F-9548-838576C49C23}"/>
              </a:ext>
            </a:extLst>
          </p:cNvPr>
          <p:cNvGrpSpPr/>
          <p:nvPr/>
        </p:nvGrpSpPr>
        <p:grpSpPr>
          <a:xfrm>
            <a:off x="922252" y="3359537"/>
            <a:ext cx="10347496" cy="2347007"/>
            <a:chOff x="-178908" y="3178132"/>
            <a:chExt cx="10347496" cy="1301517"/>
          </a:xfrm>
          <a:solidFill>
            <a:srgbClr val="052669"/>
          </a:solidFill>
        </p:grpSpPr>
        <p:sp>
          <p:nvSpPr>
            <p:cNvPr id="29" name="Freeform: Shape 3">
              <a:extLst>
                <a:ext uri="{FF2B5EF4-FFF2-40B4-BE49-F238E27FC236}">
                  <a16:creationId xmlns:a16="http://schemas.microsoft.com/office/drawing/2014/main" id="{F98F6292-8490-4B96-997D-9B1E1381C71C}"/>
                </a:ext>
              </a:extLst>
            </p:cNvPr>
            <p:cNvSpPr/>
            <p:nvPr/>
          </p:nvSpPr>
          <p:spPr>
            <a:xfrm>
              <a:off x="-178908" y="3196809"/>
              <a:ext cx="2103116" cy="1257707"/>
            </a:xfrm>
            <a:prstGeom prst="snip2DiagRect">
              <a:avLst/>
            </a:prstGeom>
            <a:noFill/>
            <a:ln w="12700">
              <a:solidFill>
                <a:schemeClr val="accent1"/>
              </a:solidFill>
            </a:ln>
            <a:effectLst/>
          </p:spPr>
          <p:style>
            <a:lnRef idx="0">
              <a:schemeClr val="accent1"/>
            </a:lnRef>
            <a:fillRef idx="3">
              <a:schemeClr val="accent1"/>
            </a:fillRef>
            <a:effectRef idx="3">
              <a:schemeClr val="accent1"/>
            </a:effectRef>
            <a:fontRef idx="minor">
              <a:schemeClr val="lt1"/>
            </a:fontRef>
          </p:style>
          <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kern="1200">
                  <a:latin typeface="Aharoni" panose="02010803020104030203" pitchFamily="2" charset="-79"/>
                  <a:cs typeface="Aharoni" panose="02010803020104030203" pitchFamily="2" charset="-79"/>
                </a:rPr>
                <a:t>Easier access for people with vision impairment</a:t>
              </a:r>
            </a:p>
          </p:txBody>
        </p:sp>
        <p:sp>
          <p:nvSpPr>
            <p:cNvPr id="30" name="Freeform: Shape 5">
              <a:extLst>
                <a:ext uri="{FF2B5EF4-FFF2-40B4-BE49-F238E27FC236}">
                  <a16:creationId xmlns:a16="http://schemas.microsoft.com/office/drawing/2014/main" id="{8F08C7C8-39F6-46C3-BCA7-42BC525EE026}"/>
                </a:ext>
              </a:extLst>
            </p:cNvPr>
            <p:cNvSpPr/>
            <p:nvPr/>
          </p:nvSpPr>
          <p:spPr>
            <a:xfrm>
              <a:off x="2536349" y="3218095"/>
              <a:ext cx="2102591" cy="1261554"/>
            </a:xfrm>
            <a:prstGeom prst="snip2DiagRect">
              <a:avLst/>
            </a:prstGeom>
            <a:noFill/>
            <a:ln w="12700">
              <a:solidFill>
                <a:schemeClr val="accent1"/>
              </a:solidFill>
            </a:ln>
            <a:effectLst/>
          </p:spPr>
          <p:style>
            <a:lnRef idx="0">
              <a:schemeClr val="accent1"/>
            </a:lnRef>
            <a:fillRef idx="3">
              <a:schemeClr val="accent1"/>
            </a:fillRef>
            <a:effectRef idx="3">
              <a:schemeClr val="accent1"/>
            </a:effectRef>
            <a:fontRef idx="minor">
              <a:schemeClr val="lt1"/>
            </a:fontRef>
          </p:style>
          <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atin typeface="Aharoni" panose="02010803020104030203" pitchFamily="2" charset="-79"/>
                  <a:cs typeface="Aharoni" panose="02010803020104030203" pitchFamily="2" charset="-79"/>
                </a:rPr>
                <a:t>More engaging for the users </a:t>
              </a:r>
              <a:endParaRPr lang="en-US" kern="1200">
                <a:latin typeface="Aharoni" panose="02010803020104030203" pitchFamily="2" charset="-79"/>
                <a:cs typeface="Aharoni" panose="02010803020104030203" pitchFamily="2" charset="-79"/>
              </a:endParaRPr>
            </a:p>
          </p:txBody>
        </p:sp>
        <p:sp>
          <p:nvSpPr>
            <p:cNvPr id="31" name="Freeform: Shape 7">
              <a:extLst>
                <a:ext uri="{FF2B5EF4-FFF2-40B4-BE49-F238E27FC236}">
                  <a16:creationId xmlns:a16="http://schemas.microsoft.com/office/drawing/2014/main" id="{D54AA35B-A6E0-46BF-A2A8-99262ED12376}"/>
                </a:ext>
              </a:extLst>
            </p:cNvPr>
            <p:cNvSpPr/>
            <p:nvPr/>
          </p:nvSpPr>
          <p:spPr>
            <a:xfrm>
              <a:off x="5301173" y="3196809"/>
              <a:ext cx="2102591" cy="1261554"/>
            </a:xfrm>
            <a:prstGeom prst="snip2DiagRect">
              <a:avLst/>
            </a:prstGeom>
            <a:noFill/>
            <a:ln>
              <a:solidFill>
                <a:schemeClr val="accent1">
                  <a:alpha val="99000"/>
                </a:schemeClr>
              </a:solidFill>
            </a:ln>
            <a:effectLst/>
          </p:spPr>
          <p:style>
            <a:lnRef idx="0">
              <a:schemeClr val="accent1"/>
            </a:lnRef>
            <a:fillRef idx="3">
              <a:schemeClr val="accent1"/>
            </a:fillRef>
            <a:effectRef idx="3">
              <a:schemeClr val="accent1"/>
            </a:effectRef>
            <a:fontRef idx="minor">
              <a:schemeClr val="lt1"/>
            </a:fontRef>
          </p:style>
          <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atin typeface="Aharoni" panose="02010803020104030203" pitchFamily="2" charset="-79"/>
                  <a:cs typeface="Aharoni" panose="02010803020104030203" pitchFamily="2" charset="-79"/>
                </a:rPr>
                <a:t>Saves time and resources</a:t>
              </a:r>
              <a:endParaRPr lang="en-US" kern="1200">
                <a:latin typeface="Aharoni" panose="02010803020104030203" pitchFamily="2" charset="-79"/>
                <a:cs typeface="Aharoni" panose="02010803020104030203" pitchFamily="2" charset="-79"/>
              </a:endParaRPr>
            </a:p>
          </p:txBody>
        </p:sp>
        <p:sp>
          <p:nvSpPr>
            <p:cNvPr id="32" name="Freeform: Shape 8">
              <a:extLst>
                <a:ext uri="{FF2B5EF4-FFF2-40B4-BE49-F238E27FC236}">
                  <a16:creationId xmlns:a16="http://schemas.microsoft.com/office/drawing/2014/main" id="{F8A45E0D-49D6-4C55-BA9E-B64C9E69D105}"/>
                </a:ext>
              </a:extLst>
            </p:cNvPr>
            <p:cNvSpPr/>
            <p:nvPr/>
          </p:nvSpPr>
          <p:spPr>
            <a:xfrm>
              <a:off x="8065997" y="3178132"/>
              <a:ext cx="2102591" cy="1261554"/>
            </a:xfrm>
            <a:prstGeom prst="snip2DiagRect">
              <a:avLst/>
            </a:prstGeom>
            <a:noFill/>
            <a:ln w="12700">
              <a:solidFill>
                <a:schemeClr val="accent1"/>
              </a:solidFill>
            </a:ln>
            <a:effectLst/>
          </p:spPr>
          <p:style>
            <a:lnRef idx="0">
              <a:schemeClr val="accent1"/>
            </a:lnRef>
            <a:fillRef idx="3">
              <a:schemeClr val="accent1"/>
            </a:fillRef>
            <a:effectRef idx="3">
              <a:schemeClr val="accent1"/>
            </a:effectRef>
            <a:fontRef idx="minor">
              <a:schemeClr val="lt1"/>
            </a:fontRef>
          </p:style>
          <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kern="1200">
                  <a:latin typeface="Aharoni" panose="02010803020104030203" pitchFamily="2" charset="-79"/>
                  <a:cs typeface="Aharoni" panose="02010803020104030203" pitchFamily="2" charset="-79"/>
                </a:rPr>
                <a:t>Can listen to digital content on the go</a:t>
              </a:r>
            </a:p>
          </p:txBody>
        </p:sp>
      </p:grpSp>
    </p:spTree>
    <p:extLst>
      <p:ext uri="{BB962C8B-B14F-4D97-AF65-F5344CB8AC3E}">
        <p14:creationId xmlns:p14="http://schemas.microsoft.com/office/powerpoint/2010/main" val="120904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22" presetClass="entr" presetSubtype="4"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par>
                          <p:cTn id="17" fill="hold">
                            <p:stCondLst>
                              <p:cond delay="1000"/>
                            </p:stCondLst>
                            <p:childTnLst>
                              <p:par>
                                <p:cTn id="18" presetID="16" presetClass="entr" presetSubtype="21"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inVertical)">
                                      <p:cBhvr>
                                        <p:cTn id="20" dur="500"/>
                                        <p:tgtEl>
                                          <p:spTgt spid="20"/>
                                        </p:tgtEl>
                                      </p:cBhvr>
                                    </p:animEffect>
                                  </p:childTnLst>
                                </p:cTn>
                              </p:par>
                            </p:childTnLst>
                          </p:cTn>
                        </p:par>
                        <p:par>
                          <p:cTn id="21" fill="hold">
                            <p:stCondLst>
                              <p:cond delay="1500"/>
                            </p:stCondLst>
                            <p:childTnLst>
                              <p:par>
                                <p:cTn id="22" presetID="1"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1500"/>
                            </p:stCondLst>
                            <p:childTnLst>
                              <p:par>
                                <p:cTn id="25" presetID="16" presetClass="entr" presetSubtype="21"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arn(inVertical)">
                                      <p:cBhvr>
                                        <p:cTn id="27" dur="500"/>
                                        <p:tgtEl>
                                          <p:spTgt spid="22"/>
                                        </p:tgtEl>
                                      </p:cBhvr>
                                    </p:animEffect>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par>
                          <p:cTn id="31" fill="hold">
                            <p:stCondLst>
                              <p:cond delay="2000"/>
                            </p:stCondLst>
                            <p:childTnLst>
                              <p:par>
                                <p:cTn id="32" presetID="16" presetClass="entr" presetSubtype="21"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barn(inVertical)">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a:t>Business To Technical Problem Framing</a:t>
            </a:r>
          </a:p>
        </p:txBody>
      </p:sp>
      <p:pic>
        <p:nvPicPr>
          <p:cNvPr id="9" name="Graphic 8" descr="Document">
            <a:extLst>
              <a:ext uri="{FF2B5EF4-FFF2-40B4-BE49-F238E27FC236}">
                <a16:creationId xmlns:a16="http://schemas.microsoft.com/office/drawing/2014/main" id="{AA90FB09-C9A2-4D12-BF8E-6278C272A6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95022" y="3705609"/>
            <a:ext cx="914400" cy="914400"/>
          </a:xfrm>
          <a:prstGeom prst="rect">
            <a:avLst/>
          </a:prstGeom>
        </p:spPr>
      </p:pic>
      <p:pic>
        <p:nvPicPr>
          <p:cNvPr id="11" name="Graphic 10" descr="Brain">
            <a:extLst>
              <a:ext uri="{FF2B5EF4-FFF2-40B4-BE49-F238E27FC236}">
                <a16:creationId xmlns:a16="http://schemas.microsoft.com/office/drawing/2014/main" id="{0EDA81C0-1B3C-48B1-A2E7-B9199BBCB0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83188" y="3760643"/>
            <a:ext cx="914400" cy="914400"/>
          </a:xfrm>
          <a:prstGeom prst="rect">
            <a:avLst/>
          </a:prstGeom>
        </p:spPr>
      </p:pic>
      <p:pic>
        <p:nvPicPr>
          <p:cNvPr id="13" name="Graphic 12" descr="Volume">
            <a:extLst>
              <a:ext uri="{FF2B5EF4-FFF2-40B4-BE49-F238E27FC236}">
                <a16:creationId xmlns:a16="http://schemas.microsoft.com/office/drawing/2014/main" id="{E4254FFA-68AD-4A35-9F5F-84D679D22B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2458" y="3736888"/>
            <a:ext cx="914400" cy="914400"/>
          </a:xfrm>
          <a:prstGeom prst="rect">
            <a:avLst/>
          </a:prstGeom>
        </p:spPr>
      </p:pic>
      <p:cxnSp>
        <p:nvCxnSpPr>
          <p:cNvPr id="15" name="Straight Arrow Connector 14">
            <a:extLst>
              <a:ext uri="{FF2B5EF4-FFF2-40B4-BE49-F238E27FC236}">
                <a16:creationId xmlns:a16="http://schemas.microsoft.com/office/drawing/2014/main" id="{0C091039-B91F-429F-8A74-5CC3EE203C5E}"/>
              </a:ext>
            </a:extLst>
          </p:cNvPr>
          <p:cNvCxnSpPr>
            <a:cxnSpLocks/>
          </p:cNvCxnSpPr>
          <p:nvPr/>
        </p:nvCxnSpPr>
        <p:spPr>
          <a:xfrm>
            <a:off x="4040051" y="4183808"/>
            <a:ext cx="95794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4CD80E-1498-4263-A1FA-1CC03E7F5D4C}"/>
              </a:ext>
            </a:extLst>
          </p:cNvPr>
          <p:cNvCxnSpPr>
            <a:cxnSpLocks/>
          </p:cNvCxnSpPr>
          <p:nvPr/>
        </p:nvCxnSpPr>
        <p:spPr>
          <a:xfrm>
            <a:off x="6336937" y="4183808"/>
            <a:ext cx="93617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349F1C4-F40E-4B05-B574-1A96A2C22B81}"/>
              </a:ext>
            </a:extLst>
          </p:cNvPr>
          <p:cNvSpPr txBox="1"/>
          <p:nvPr/>
        </p:nvSpPr>
        <p:spPr>
          <a:xfrm>
            <a:off x="2853509" y="4789845"/>
            <a:ext cx="1741714" cy="369332"/>
          </a:xfrm>
          <a:prstGeom prst="rect">
            <a:avLst/>
          </a:prstGeom>
          <a:noFill/>
        </p:spPr>
        <p:txBody>
          <a:bodyPr wrap="square" rtlCol="0">
            <a:spAutoFit/>
          </a:bodyPr>
          <a:lstStyle/>
          <a:p>
            <a:r>
              <a:rPr lang="en-US">
                <a:solidFill>
                  <a:schemeClr val="tx2">
                    <a:lumMod val="75000"/>
                  </a:schemeClr>
                </a:solidFill>
                <a:latin typeface="Aharoni" panose="02010803020104030203" pitchFamily="2" charset="-79"/>
                <a:cs typeface="Aharoni" panose="02010803020104030203" pitchFamily="2" charset="-79"/>
              </a:rPr>
              <a:t>Input Text</a:t>
            </a:r>
          </a:p>
        </p:txBody>
      </p:sp>
      <p:sp>
        <p:nvSpPr>
          <p:cNvPr id="20" name="TextBox 19">
            <a:extLst>
              <a:ext uri="{FF2B5EF4-FFF2-40B4-BE49-F238E27FC236}">
                <a16:creationId xmlns:a16="http://schemas.microsoft.com/office/drawing/2014/main" id="{464CEBCD-5D13-4C27-8B76-9418CDEAFBC4}"/>
              </a:ext>
            </a:extLst>
          </p:cNvPr>
          <p:cNvSpPr txBox="1"/>
          <p:nvPr/>
        </p:nvSpPr>
        <p:spPr>
          <a:xfrm>
            <a:off x="4773784" y="4684527"/>
            <a:ext cx="1917591" cy="646331"/>
          </a:xfrm>
          <a:prstGeom prst="rect">
            <a:avLst/>
          </a:prstGeom>
          <a:noFill/>
        </p:spPr>
        <p:txBody>
          <a:bodyPr wrap="square">
            <a:spAutoFit/>
          </a:bodyPr>
          <a:lstStyle/>
          <a:p>
            <a:pPr algn="ctr"/>
            <a:r>
              <a:rPr lang="en-US">
                <a:solidFill>
                  <a:schemeClr val="tx2">
                    <a:lumMod val="75000"/>
                  </a:schemeClr>
                </a:solidFill>
                <a:latin typeface="Aharoni" panose="02010803020104030203" pitchFamily="2" charset="-79"/>
                <a:cs typeface="Aharoni" panose="02010803020104030203" pitchFamily="2" charset="-79"/>
              </a:rPr>
              <a:t>Speech synthesis model</a:t>
            </a:r>
          </a:p>
        </p:txBody>
      </p:sp>
      <p:sp>
        <p:nvSpPr>
          <p:cNvPr id="21" name="TextBox 20">
            <a:extLst>
              <a:ext uri="{FF2B5EF4-FFF2-40B4-BE49-F238E27FC236}">
                <a16:creationId xmlns:a16="http://schemas.microsoft.com/office/drawing/2014/main" id="{5B749814-0EE1-4C2D-BD96-2BC01B0CF58C}"/>
              </a:ext>
            </a:extLst>
          </p:cNvPr>
          <p:cNvSpPr txBox="1"/>
          <p:nvPr/>
        </p:nvSpPr>
        <p:spPr>
          <a:xfrm>
            <a:off x="7064246" y="4789845"/>
            <a:ext cx="1982034" cy="369332"/>
          </a:xfrm>
          <a:prstGeom prst="rect">
            <a:avLst/>
          </a:prstGeom>
          <a:noFill/>
        </p:spPr>
        <p:txBody>
          <a:bodyPr wrap="square" rtlCol="0">
            <a:spAutoFit/>
          </a:bodyPr>
          <a:lstStyle/>
          <a:p>
            <a:r>
              <a:rPr lang="en-US">
                <a:solidFill>
                  <a:schemeClr val="tx2">
                    <a:lumMod val="75000"/>
                  </a:schemeClr>
                </a:solidFill>
                <a:latin typeface="Aharoni" panose="02010803020104030203" pitchFamily="2" charset="-79"/>
                <a:cs typeface="Aharoni" panose="02010803020104030203" pitchFamily="2" charset="-79"/>
              </a:rPr>
              <a:t>Speech Output</a:t>
            </a:r>
          </a:p>
        </p:txBody>
      </p:sp>
      <p:sp>
        <p:nvSpPr>
          <p:cNvPr id="5" name="TextBox 4">
            <a:extLst>
              <a:ext uri="{FF2B5EF4-FFF2-40B4-BE49-F238E27FC236}">
                <a16:creationId xmlns:a16="http://schemas.microsoft.com/office/drawing/2014/main" id="{B5FEF09A-EFEF-19AF-0E0E-AF9DED7A85E0}"/>
              </a:ext>
            </a:extLst>
          </p:cNvPr>
          <p:cNvSpPr txBox="1"/>
          <p:nvPr/>
        </p:nvSpPr>
        <p:spPr>
          <a:xfrm>
            <a:off x="929639" y="1371266"/>
            <a:ext cx="10012681" cy="2031325"/>
          </a:xfrm>
          <a:prstGeom prst="rect">
            <a:avLst/>
          </a:prstGeom>
          <a:noFill/>
        </p:spPr>
        <p:txBody>
          <a:bodyPr wrap="square" numCol="2" rtlCol="0">
            <a:spAutoFit/>
          </a:bodyPr>
          <a:lstStyle/>
          <a:p>
            <a:pPr marL="285750" indent="-285750">
              <a:buFont typeface="Wingdings" pitchFamily="2" charset="2"/>
              <a:buChar char="Ø"/>
            </a:pPr>
            <a:r>
              <a:rPr lang="en-IN" dirty="0">
                <a:latin typeface="Aharoni" panose="02010803020104030203" pitchFamily="2" charset="-79"/>
                <a:cs typeface="Aharoni" panose="02010803020104030203" pitchFamily="2" charset="-79"/>
              </a:rPr>
              <a:t>Speech synthesis models for various lesser-known languages</a:t>
            </a:r>
          </a:p>
          <a:p>
            <a:pPr marL="285750" indent="-285750">
              <a:buFont typeface="Wingdings" pitchFamily="2" charset="2"/>
              <a:buChar char="Ø"/>
            </a:pPr>
            <a:endParaRPr lang="en-IN" dirty="0">
              <a:latin typeface="Aharoni" panose="02010803020104030203" pitchFamily="2" charset="-79"/>
              <a:cs typeface="Aharoni" panose="02010803020104030203" pitchFamily="2" charset="-79"/>
            </a:endParaRPr>
          </a:p>
          <a:p>
            <a:pPr marL="285750" indent="-285750">
              <a:buFont typeface="Wingdings" pitchFamily="2" charset="2"/>
              <a:buChar char="Ø"/>
            </a:pPr>
            <a:r>
              <a:rPr lang="en-IN" dirty="0">
                <a:latin typeface="Aharoni" panose="02010803020104030203" pitchFamily="2" charset="-79"/>
                <a:cs typeface="Aharoni" panose="02010803020104030203" pitchFamily="2" charset="-79"/>
              </a:rPr>
              <a:t>Incorporate Montreal Forced Aligner</a:t>
            </a:r>
          </a:p>
          <a:p>
            <a:r>
              <a:rPr lang="en-IN" dirty="0">
                <a:latin typeface="Aharoni" panose="02010803020104030203" pitchFamily="2" charset="-79"/>
                <a:cs typeface="Aharoni" panose="02010803020104030203" pitchFamily="2" charset="-79"/>
              </a:rPr>
              <a:t>     and Coqui TTS</a:t>
            </a:r>
          </a:p>
          <a:p>
            <a:r>
              <a:rPr lang="en-IN" dirty="0">
                <a:latin typeface="Aharoni" panose="02010803020104030203" pitchFamily="2" charset="-79"/>
                <a:cs typeface="Aharoni" panose="02010803020104030203" pitchFamily="2" charset="-79"/>
              </a:rPr>
              <a:t> </a:t>
            </a:r>
          </a:p>
          <a:p>
            <a:pPr marL="285750" indent="-285750">
              <a:buFont typeface="Wingdings" pitchFamily="2" charset="2"/>
              <a:buChar char="Ø"/>
            </a:pPr>
            <a:endParaRPr lang="en-IN" dirty="0">
              <a:latin typeface="Aharoni" panose="02010803020104030203" pitchFamily="2" charset="-79"/>
              <a:cs typeface="Aharoni" panose="02010803020104030203" pitchFamily="2" charset="-79"/>
            </a:endParaRPr>
          </a:p>
          <a:p>
            <a:pPr marL="285750" indent="-285750">
              <a:buFont typeface="Wingdings" pitchFamily="2" charset="2"/>
              <a:buChar char="Ø"/>
            </a:pPr>
            <a:r>
              <a:rPr lang="en-IN" dirty="0">
                <a:latin typeface="Aharoni" panose="02010803020104030203" pitchFamily="2" charset="-79"/>
                <a:cs typeface="Aharoni" panose="02010803020104030203" pitchFamily="2" charset="-79"/>
              </a:rPr>
              <a:t>Scalable and reproducible AWS pipeline</a:t>
            </a:r>
          </a:p>
          <a:p>
            <a:pPr marL="285750" indent="-285750">
              <a:buFont typeface="Wingdings" pitchFamily="2" charset="2"/>
              <a:buChar char="Ø"/>
            </a:pPr>
            <a:endParaRPr lang="en-IN" dirty="0">
              <a:latin typeface="Aharoni" panose="02010803020104030203" pitchFamily="2" charset="-79"/>
              <a:cs typeface="Aharoni" panose="02010803020104030203" pitchFamily="2" charset="-79"/>
            </a:endParaRPr>
          </a:p>
          <a:p>
            <a:pPr marL="285750" indent="-285750">
              <a:buFont typeface="Wingdings" pitchFamily="2" charset="2"/>
              <a:buChar char="Ø"/>
            </a:pPr>
            <a:endParaRPr lang="en-IN" dirty="0">
              <a:latin typeface="Aharoni" panose="02010803020104030203" pitchFamily="2" charset="-79"/>
              <a:cs typeface="Aharoni" panose="02010803020104030203" pitchFamily="2" charset="-79"/>
            </a:endParaRPr>
          </a:p>
          <a:p>
            <a:pPr marL="285750" indent="-285750">
              <a:buFont typeface="Wingdings" pitchFamily="2" charset="2"/>
              <a:buChar char="Ø"/>
            </a:pPr>
            <a:r>
              <a:rPr lang="en-IN" dirty="0">
                <a:latin typeface="Aharoni" panose="02010803020104030203" pitchFamily="2" charset="-79"/>
                <a:cs typeface="Aharoni" panose="02010803020104030203" pitchFamily="2" charset="-79"/>
              </a:rPr>
              <a:t>Audio pipeline is set to give a TTS model within </a:t>
            </a:r>
            <a:r>
              <a:rPr lang="en-IN" sz="2400" dirty="0">
                <a:latin typeface="Aharoni" panose="02010803020104030203" pitchFamily="2" charset="-79"/>
                <a:cs typeface="Aharoni" panose="02010803020104030203" pitchFamily="2" charset="-79"/>
              </a:rPr>
              <a:t>~6 </a:t>
            </a:r>
            <a:r>
              <a:rPr lang="en-IN" dirty="0">
                <a:latin typeface="Aharoni" panose="02010803020104030203" pitchFamily="2" charset="-79"/>
                <a:cs typeface="Aharoni" panose="02010803020104030203" pitchFamily="2" charset="-79"/>
              </a:rPr>
              <a:t>Hrs.</a:t>
            </a:r>
          </a:p>
        </p:txBody>
      </p:sp>
    </p:spTree>
    <p:extLst>
      <p:ext uri="{BB962C8B-B14F-4D97-AF65-F5344CB8AC3E}">
        <p14:creationId xmlns:p14="http://schemas.microsoft.com/office/powerpoint/2010/main" val="345774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ppt_x"/>
                                          </p:val>
                                        </p:tav>
                                        <p:tav tm="100000">
                                          <p:val>
                                            <p:strVal val="#ppt_x"/>
                                          </p:val>
                                        </p:tav>
                                      </p:tavLst>
                                    </p:anim>
                                    <p:anim calcmode="lin" valueType="num">
                                      <p:cBhvr additive="base">
                                        <p:cTn id="29" dur="500" fill="hold"/>
                                        <p:tgtEl>
                                          <p:spTgt spid="20"/>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4"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p:txBody>
          <a:bodyPr/>
          <a:lstStyle/>
          <a:p>
            <a:r>
              <a:rPr lang="en-US"/>
              <a:t>AWS Well-Architected Framework</a:t>
            </a:r>
          </a:p>
        </p:txBody>
      </p:sp>
      <p:pic>
        <p:nvPicPr>
          <p:cNvPr id="61" name="Graphic 60" descr="Gauge with solid fill">
            <a:extLst>
              <a:ext uri="{FF2B5EF4-FFF2-40B4-BE49-F238E27FC236}">
                <a16:creationId xmlns:a16="http://schemas.microsoft.com/office/drawing/2014/main" id="{DBD31B27-B473-81C8-12F6-6EC9BA1880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6085" y="1245141"/>
            <a:ext cx="1277112" cy="1277112"/>
          </a:xfrm>
          <a:prstGeom prst="rect">
            <a:avLst/>
          </a:prstGeom>
        </p:spPr>
      </p:pic>
      <p:pic>
        <p:nvPicPr>
          <p:cNvPr id="63" name="Graphic 62" descr="Shield Tick with solid fill">
            <a:extLst>
              <a:ext uri="{FF2B5EF4-FFF2-40B4-BE49-F238E27FC236}">
                <a16:creationId xmlns:a16="http://schemas.microsoft.com/office/drawing/2014/main" id="{87801274-B787-6DCF-D3D7-2704B85A9E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7792" y="3619409"/>
            <a:ext cx="1277112" cy="1277112"/>
          </a:xfrm>
          <a:prstGeom prst="rect">
            <a:avLst/>
          </a:prstGeom>
        </p:spPr>
      </p:pic>
      <p:pic>
        <p:nvPicPr>
          <p:cNvPr id="65" name="Graphic 64" descr="Lightning with solid fill">
            <a:extLst>
              <a:ext uri="{FF2B5EF4-FFF2-40B4-BE49-F238E27FC236}">
                <a16:creationId xmlns:a16="http://schemas.microsoft.com/office/drawing/2014/main" id="{051A26B4-5FC8-55B4-48CA-48BD7E57AB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04217" y="1289104"/>
            <a:ext cx="1404263" cy="1404263"/>
          </a:xfrm>
          <a:prstGeom prst="rect">
            <a:avLst/>
          </a:prstGeom>
        </p:spPr>
      </p:pic>
      <p:pic>
        <p:nvPicPr>
          <p:cNvPr id="67" name="Graphic 66" descr="Circles with arrows with solid fill">
            <a:extLst>
              <a:ext uri="{FF2B5EF4-FFF2-40B4-BE49-F238E27FC236}">
                <a16:creationId xmlns:a16="http://schemas.microsoft.com/office/drawing/2014/main" id="{607ECAE6-2619-E1C8-B789-3075F608E4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10928" y="3409096"/>
            <a:ext cx="1487425" cy="1487425"/>
          </a:xfrm>
          <a:prstGeom prst="rect">
            <a:avLst/>
          </a:prstGeom>
        </p:spPr>
      </p:pic>
      <p:pic>
        <p:nvPicPr>
          <p:cNvPr id="69" name="Graphic 68" descr="Coins with solid fill">
            <a:extLst>
              <a:ext uri="{FF2B5EF4-FFF2-40B4-BE49-F238E27FC236}">
                <a16:creationId xmlns:a16="http://schemas.microsoft.com/office/drawing/2014/main" id="{825C2377-A641-5C91-9445-3E36B1A0C9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21483" y="3514253"/>
            <a:ext cx="1487424" cy="1487424"/>
          </a:xfrm>
          <a:prstGeom prst="rect">
            <a:avLst/>
          </a:prstGeom>
        </p:spPr>
      </p:pic>
      <p:pic>
        <p:nvPicPr>
          <p:cNvPr id="75" name="Graphic 74" descr="Key with solid fill">
            <a:extLst>
              <a:ext uri="{FF2B5EF4-FFF2-40B4-BE49-F238E27FC236}">
                <a16:creationId xmlns:a16="http://schemas.microsoft.com/office/drawing/2014/main" id="{1B2BADAF-90D1-5FE9-D1C6-0B690A9AA3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49875" y="1130058"/>
            <a:ext cx="1607161" cy="1607161"/>
          </a:xfrm>
          <a:prstGeom prst="rect">
            <a:avLst/>
          </a:prstGeom>
        </p:spPr>
      </p:pic>
      <p:sp>
        <p:nvSpPr>
          <p:cNvPr id="76" name="TextBox 75">
            <a:extLst>
              <a:ext uri="{FF2B5EF4-FFF2-40B4-BE49-F238E27FC236}">
                <a16:creationId xmlns:a16="http://schemas.microsoft.com/office/drawing/2014/main" id="{E99E2A91-F9D6-6BB9-A68C-F05ACD818E13}"/>
              </a:ext>
            </a:extLst>
          </p:cNvPr>
          <p:cNvSpPr txBox="1"/>
          <p:nvPr/>
        </p:nvSpPr>
        <p:spPr>
          <a:xfrm>
            <a:off x="308713" y="2393555"/>
            <a:ext cx="3493008" cy="461665"/>
          </a:xfrm>
          <a:prstGeom prst="rect">
            <a:avLst/>
          </a:prstGeom>
          <a:noFill/>
        </p:spPr>
        <p:txBody>
          <a:bodyPr wrap="square" rtlCol="0">
            <a:spAutoFit/>
          </a:bodyPr>
          <a:lstStyle/>
          <a:p>
            <a:r>
              <a:rPr lang="en-IN" sz="2400">
                <a:solidFill>
                  <a:schemeClr val="tx2">
                    <a:lumMod val="75000"/>
                  </a:schemeClr>
                </a:solidFill>
                <a:latin typeface="Aharoni" panose="02010803020104030203" pitchFamily="2" charset="-79"/>
                <a:cs typeface="Aharoni" panose="02010803020104030203" pitchFamily="2" charset="-79"/>
              </a:rPr>
              <a:t>Performance Efficiency</a:t>
            </a:r>
          </a:p>
        </p:txBody>
      </p:sp>
      <p:sp>
        <p:nvSpPr>
          <p:cNvPr id="77" name="TextBox 76">
            <a:extLst>
              <a:ext uri="{FF2B5EF4-FFF2-40B4-BE49-F238E27FC236}">
                <a16:creationId xmlns:a16="http://schemas.microsoft.com/office/drawing/2014/main" id="{9C00A29A-0A42-8FEB-9A0A-67D4ED77506F}"/>
              </a:ext>
            </a:extLst>
          </p:cNvPr>
          <p:cNvSpPr txBox="1"/>
          <p:nvPr/>
        </p:nvSpPr>
        <p:spPr>
          <a:xfrm>
            <a:off x="8288163" y="2391064"/>
            <a:ext cx="2587752" cy="461665"/>
          </a:xfrm>
          <a:prstGeom prst="rect">
            <a:avLst/>
          </a:prstGeom>
          <a:noFill/>
        </p:spPr>
        <p:txBody>
          <a:bodyPr wrap="square" rtlCol="0">
            <a:spAutoFit/>
          </a:bodyPr>
          <a:lstStyle/>
          <a:p>
            <a:r>
              <a:rPr lang="en-IN" sz="2400">
                <a:solidFill>
                  <a:schemeClr val="tx2">
                    <a:lumMod val="75000"/>
                  </a:schemeClr>
                </a:solidFill>
                <a:latin typeface="Aharoni" panose="02010803020104030203" pitchFamily="2" charset="-79"/>
                <a:cs typeface="Aharoni" panose="02010803020104030203" pitchFamily="2" charset="-79"/>
              </a:rPr>
              <a:t>Reliability</a:t>
            </a:r>
          </a:p>
        </p:txBody>
      </p:sp>
      <p:sp>
        <p:nvSpPr>
          <p:cNvPr id="78" name="TextBox 77">
            <a:extLst>
              <a:ext uri="{FF2B5EF4-FFF2-40B4-BE49-F238E27FC236}">
                <a16:creationId xmlns:a16="http://schemas.microsoft.com/office/drawing/2014/main" id="{98280AA1-9A02-ACFB-825A-50564B23D071}"/>
              </a:ext>
            </a:extLst>
          </p:cNvPr>
          <p:cNvSpPr txBox="1"/>
          <p:nvPr/>
        </p:nvSpPr>
        <p:spPr>
          <a:xfrm>
            <a:off x="4809093" y="2419061"/>
            <a:ext cx="2587752" cy="461665"/>
          </a:xfrm>
          <a:prstGeom prst="rect">
            <a:avLst/>
          </a:prstGeom>
          <a:noFill/>
        </p:spPr>
        <p:txBody>
          <a:bodyPr wrap="square" rtlCol="0">
            <a:spAutoFit/>
          </a:bodyPr>
          <a:lstStyle/>
          <a:p>
            <a:r>
              <a:rPr lang="en-IN" sz="2400">
                <a:solidFill>
                  <a:schemeClr val="tx2">
                    <a:lumMod val="75000"/>
                  </a:schemeClr>
                </a:solidFill>
                <a:latin typeface="Aharoni" panose="02010803020104030203" pitchFamily="2" charset="-79"/>
                <a:cs typeface="Aharoni" panose="02010803020104030203" pitchFamily="2" charset="-79"/>
              </a:rPr>
              <a:t>Security</a:t>
            </a:r>
          </a:p>
        </p:txBody>
      </p:sp>
      <p:sp>
        <p:nvSpPr>
          <p:cNvPr id="79" name="TextBox 78">
            <a:extLst>
              <a:ext uri="{FF2B5EF4-FFF2-40B4-BE49-F238E27FC236}">
                <a16:creationId xmlns:a16="http://schemas.microsoft.com/office/drawing/2014/main" id="{446FDB04-5232-0E15-56FA-9081A8DCA160}"/>
              </a:ext>
            </a:extLst>
          </p:cNvPr>
          <p:cNvSpPr txBox="1"/>
          <p:nvPr/>
        </p:nvSpPr>
        <p:spPr>
          <a:xfrm>
            <a:off x="7150634" y="4968890"/>
            <a:ext cx="4659086" cy="461665"/>
          </a:xfrm>
          <a:prstGeom prst="rect">
            <a:avLst/>
          </a:prstGeom>
          <a:noFill/>
        </p:spPr>
        <p:txBody>
          <a:bodyPr wrap="square" rtlCol="0">
            <a:spAutoFit/>
          </a:bodyPr>
          <a:lstStyle/>
          <a:p>
            <a:r>
              <a:rPr lang="en-IN" sz="2400">
                <a:solidFill>
                  <a:schemeClr val="tx2">
                    <a:lumMod val="75000"/>
                  </a:schemeClr>
                </a:solidFill>
                <a:latin typeface="Aharoni" panose="02010803020104030203" pitchFamily="2" charset="-79"/>
                <a:cs typeface="Aharoni" panose="02010803020104030203" pitchFamily="2" charset="-79"/>
              </a:rPr>
              <a:t>Well –Architected Framework</a:t>
            </a:r>
          </a:p>
        </p:txBody>
      </p:sp>
      <p:sp>
        <p:nvSpPr>
          <p:cNvPr id="80" name="TextBox 79">
            <a:extLst>
              <a:ext uri="{FF2B5EF4-FFF2-40B4-BE49-F238E27FC236}">
                <a16:creationId xmlns:a16="http://schemas.microsoft.com/office/drawing/2014/main" id="{AC3CB875-47D5-05FE-AC1C-1E522EE3D290}"/>
              </a:ext>
            </a:extLst>
          </p:cNvPr>
          <p:cNvSpPr txBox="1"/>
          <p:nvPr/>
        </p:nvSpPr>
        <p:spPr>
          <a:xfrm>
            <a:off x="4077981" y="4953500"/>
            <a:ext cx="2955038" cy="461665"/>
          </a:xfrm>
          <a:prstGeom prst="rect">
            <a:avLst/>
          </a:prstGeom>
          <a:noFill/>
        </p:spPr>
        <p:txBody>
          <a:bodyPr wrap="square" rtlCol="0">
            <a:spAutoFit/>
          </a:bodyPr>
          <a:lstStyle/>
          <a:p>
            <a:r>
              <a:rPr lang="en-IN" sz="2400">
                <a:solidFill>
                  <a:schemeClr val="tx2">
                    <a:lumMod val="75000"/>
                  </a:schemeClr>
                </a:solidFill>
                <a:latin typeface="Aharoni" panose="02010803020104030203" pitchFamily="2" charset="-79"/>
                <a:cs typeface="Aharoni" panose="02010803020104030203" pitchFamily="2" charset="-79"/>
              </a:rPr>
              <a:t>Cost Optimization</a:t>
            </a:r>
          </a:p>
        </p:txBody>
      </p:sp>
      <p:sp>
        <p:nvSpPr>
          <p:cNvPr id="81" name="TextBox 80">
            <a:extLst>
              <a:ext uri="{FF2B5EF4-FFF2-40B4-BE49-F238E27FC236}">
                <a16:creationId xmlns:a16="http://schemas.microsoft.com/office/drawing/2014/main" id="{3CB8A933-62B1-B32E-63F9-6CAEE907B61A}"/>
              </a:ext>
            </a:extLst>
          </p:cNvPr>
          <p:cNvSpPr txBox="1"/>
          <p:nvPr/>
        </p:nvSpPr>
        <p:spPr>
          <a:xfrm>
            <a:off x="461437" y="4968890"/>
            <a:ext cx="3410712" cy="430887"/>
          </a:xfrm>
          <a:prstGeom prst="rect">
            <a:avLst/>
          </a:prstGeom>
          <a:noFill/>
        </p:spPr>
        <p:txBody>
          <a:bodyPr wrap="square" rtlCol="0">
            <a:spAutoFit/>
          </a:bodyPr>
          <a:lstStyle/>
          <a:p>
            <a:r>
              <a:rPr lang="en-IN" sz="2200">
                <a:solidFill>
                  <a:schemeClr val="tx2">
                    <a:lumMod val="75000"/>
                  </a:schemeClr>
                </a:solidFill>
                <a:latin typeface="Aharoni" panose="02010803020104030203" pitchFamily="2" charset="-79"/>
                <a:cs typeface="Aharoni" panose="02010803020104030203" pitchFamily="2" charset="-79"/>
              </a:rPr>
              <a:t>Operational Excellence</a:t>
            </a:r>
          </a:p>
        </p:txBody>
      </p:sp>
    </p:spTree>
    <p:extLst>
      <p:ext uri="{BB962C8B-B14F-4D97-AF65-F5344CB8AC3E}">
        <p14:creationId xmlns:p14="http://schemas.microsoft.com/office/powerpoint/2010/main" val="4091144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782297" y="418919"/>
            <a:ext cx="9234309" cy="512448"/>
          </a:xfrm>
        </p:spPr>
        <p:txBody>
          <a:bodyPr/>
          <a:lstStyle/>
          <a:p>
            <a:r>
              <a:rPr lang="en-US"/>
              <a:t>Methodological Diagram</a:t>
            </a:r>
          </a:p>
        </p:txBody>
      </p:sp>
      <p:pic>
        <p:nvPicPr>
          <p:cNvPr id="7" name="Picture 6" descr="Graphical user interface&#10;&#10;Description automatically generated">
            <a:extLst>
              <a:ext uri="{FF2B5EF4-FFF2-40B4-BE49-F238E27FC236}">
                <a16:creationId xmlns:a16="http://schemas.microsoft.com/office/drawing/2014/main" id="{E4D4696C-2FA2-416D-9B45-A3E0156CA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6028"/>
            <a:ext cx="11969317" cy="4370018"/>
          </a:xfrm>
          <a:prstGeom prst="rect">
            <a:avLst/>
          </a:prstGeom>
        </p:spPr>
      </p:pic>
    </p:spTree>
    <p:extLst>
      <p:ext uri="{BB962C8B-B14F-4D97-AF65-F5344CB8AC3E}">
        <p14:creationId xmlns:p14="http://schemas.microsoft.com/office/powerpoint/2010/main" val="160302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0A49-FB6F-757A-6EB9-8523FFAFCB7D}"/>
              </a:ext>
            </a:extLst>
          </p:cNvPr>
          <p:cNvSpPr>
            <a:spLocks noGrp="1"/>
          </p:cNvSpPr>
          <p:nvPr>
            <p:ph type="ctrTitle"/>
          </p:nvPr>
        </p:nvSpPr>
        <p:spPr/>
        <p:txBody>
          <a:bodyPr/>
          <a:lstStyle/>
          <a:p>
            <a:r>
              <a:rPr lang="en-US"/>
              <a:t>AWS Architecture for the Automated Pipeline</a:t>
            </a:r>
          </a:p>
        </p:txBody>
      </p:sp>
      <p:pic>
        <p:nvPicPr>
          <p:cNvPr id="7" name="Graphic 6">
            <a:extLst>
              <a:ext uri="{FF2B5EF4-FFF2-40B4-BE49-F238E27FC236}">
                <a16:creationId xmlns:a16="http://schemas.microsoft.com/office/drawing/2014/main" id="{B3691BA0-94DF-720D-FB6E-D04242D1F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554" y="13147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8">
            <a:extLst>
              <a:ext uri="{FF2B5EF4-FFF2-40B4-BE49-F238E27FC236}">
                <a16:creationId xmlns:a16="http://schemas.microsoft.com/office/drawing/2014/main" id="{A22E6268-8FC7-1733-0BAB-BD133D18F016}"/>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63793" y="131476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6">
            <a:extLst>
              <a:ext uri="{FF2B5EF4-FFF2-40B4-BE49-F238E27FC236}">
                <a16:creationId xmlns:a16="http://schemas.microsoft.com/office/drawing/2014/main" id="{9EC005B2-ABD8-8072-4AA8-A291A57A2742}"/>
              </a:ext>
            </a:extLst>
          </p:cNvPr>
          <p:cNvSpPr txBox="1">
            <a:spLocks noChangeArrowheads="1"/>
          </p:cNvSpPr>
          <p:nvPr/>
        </p:nvSpPr>
        <p:spPr>
          <a:xfrm>
            <a:off x="2892905" y="2128204"/>
            <a:ext cx="1041556" cy="308210"/>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t>Amazon S3</a:t>
            </a:r>
          </a:p>
        </p:txBody>
      </p:sp>
      <p:sp>
        <p:nvSpPr>
          <p:cNvPr id="10" name="TextBox 9">
            <a:extLst>
              <a:ext uri="{FF2B5EF4-FFF2-40B4-BE49-F238E27FC236}">
                <a16:creationId xmlns:a16="http://schemas.microsoft.com/office/drawing/2014/main" id="{31BB95C6-F7D0-B2E3-04F3-72AFBF96D256}"/>
              </a:ext>
            </a:extLst>
          </p:cNvPr>
          <p:cNvSpPr txBox="1">
            <a:spLocks noChangeArrowheads="1"/>
          </p:cNvSpPr>
          <p:nvPr/>
        </p:nvSpPr>
        <p:spPr bwMode="auto">
          <a:xfrm>
            <a:off x="302985" y="2120451"/>
            <a:ext cx="22431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AWS IAM Identity Center </a:t>
            </a:r>
            <a:r>
              <a:rPr lang="en-US" sz="1000">
                <a:latin typeface="Arial" panose="020B0604020202020204" pitchFamily="34" charset="0"/>
                <a:cs typeface="Arial" panose="020B0604020202020204" pitchFamily="34" charset="0"/>
              </a:rPr>
              <a:t>(successor to AWS Single Sign-On)</a:t>
            </a:r>
            <a:endParaRPr lang="en-US" altLang="en-US" sz="1000">
              <a:latin typeface="Arial" panose="020B0604020202020204" pitchFamily="34" charset="0"/>
              <a:ea typeface="Amazon Ember" panose="020B0603020204020204" pitchFamily="34" charset="0"/>
              <a:cs typeface="Arial" panose="020B0604020202020204" pitchFamily="34" charset="0"/>
            </a:endParaRPr>
          </a:p>
        </p:txBody>
      </p:sp>
      <p:pic>
        <p:nvPicPr>
          <p:cNvPr id="11" name="Graphic 7">
            <a:extLst>
              <a:ext uri="{FF2B5EF4-FFF2-40B4-BE49-F238E27FC236}">
                <a16:creationId xmlns:a16="http://schemas.microsoft.com/office/drawing/2014/main" id="{544B7E87-B334-71CC-8A58-1027B3AE715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1195953" y="25950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D1F32F9A-5A3A-5B2E-9AE5-32144607E3F1}"/>
              </a:ext>
            </a:extLst>
          </p:cNvPr>
          <p:cNvSpPr txBox="1">
            <a:spLocks noChangeArrowheads="1"/>
          </p:cNvSpPr>
          <p:nvPr/>
        </p:nvSpPr>
        <p:spPr bwMode="auto">
          <a:xfrm>
            <a:off x="874104" y="309590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Managed rule</a:t>
            </a:r>
          </a:p>
        </p:txBody>
      </p:sp>
      <p:sp>
        <p:nvSpPr>
          <p:cNvPr id="13" name="TextBox 62">
            <a:extLst>
              <a:ext uri="{FF2B5EF4-FFF2-40B4-BE49-F238E27FC236}">
                <a16:creationId xmlns:a16="http://schemas.microsoft.com/office/drawing/2014/main" id="{7BB4C82F-356B-DF22-F897-12F04BD0D660}"/>
              </a:ext>
            </a:extLst>
          </p:cNvPr>
          <p:cNvSpPr txBox="1">
            <a:spLocks noChangeArrowheads="1"/>
          </p:cNvSpPr>
          <p:nvPr/>
        </p:nvSpPr>
        <p:spPr bwMode="auto">
          <a:xfrm>
            <a:off x="2706053" y="3100842"/>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Standard</a:t>
            </a:r>
          </a:p>
        </p:txBody>
      </p:sp>
      <p:pic>
        <p:nvPicPr>
          <p:cNvPr id="14" name="Graphic 63">
            <a:extLst>
              <a:ext uri="{FF2B5EF4-FFF2-40B4-BE49-F238E27FC236}">
                <a16:creationId xmlns:a16="http://schemas.microsoft.com/office/drawing/2014/main" id="{C1078333-F246-5D09-135A-52F7D98CDE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6423" y="25186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56">
            <a:extLst>
              <a:ext uri="{FF2B5EF4-FFF2-40B4-BE49-F238E27FC236}">
                <a16:creationId xmlns:a16="http://schemas.microsoft.com/office/drawing/2014/main" id="{31BB8FA6-C34F-7018-6972-EE4595CCD6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6423" y="35188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67">
            <a:extLst>
              <a:ext uri="{FF2B5EF4-FFF2-40B4-BE49-F238E27FC236}">
                <a16:creationId xmlns:a16="http://schemas.microsoft.com/office/drawing/2014/main" id="{D4BB6A84-0D0A-218E-BFE9-8291A0E10EF8}"/>
              </a:ext>
            </a:extLst>
          </p:cNvPr>
          <p:cNvSpPr txBox="1">
            <a:spLocks noChangeArrowheads="1"/>
          </p:cNvSpPr>
          <p:nvPr/>
        </p:nvSpPr>
        <p:spPr bwMode="auto">
          <a:xfrm>
            <a:off x="2776799" y="3973959"/>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One</a:t>
            </a:r>
            <a:br>
              <a:rPr lang="en-US" altLang="en-US" sz="1100">
                <a:latin typeface="Arial" panose="020B0604020202020204" pitchFamily="34" charset="0"/>
                <a:ea typeface="Amazon Ember" panose="020B0603020204020204" pitchFamily="34" charset="0"/>
                <a:cs typeface="Arial" panose="020B0604020202020204" pitchFamily="34" charset="0"/>
              </a:rPr>
            </a:br>
            <a:r>
              <a:rPr lang="en-US" altLang="en-US" sz="1100">
                <a:latin typeface="Arial" panose="020B0604020202020204" pitchFamily="34" charset="0"/>
                <a:ea typeface="Amazon Ember" panose="020B0603020204020204" pitchFamily="34" charset="0"/>
                <a:cs typeface="Arial" panose="020B0604020202020204" pitchFamily="34" charset="0"/>
              </a:rPr>
              <a:t>Zone-IA</a:t>
            </a:r>
          </a:p>
        </p:txBody>
      </p:sp>
      <p:sp>
        <p:nvSpPr>
          <p:cNvPr id="17" name="TextBox 59">
            <a:extLst>
              <a:ext uri="{FF2B5EF4-FFF2-40B4-BE49-F238E27FC236}">
                <a16:creationId xmlns:a16="http://schemas.microsoft.com/office/drawing/2014/main" id="{A7061A49-1BE0-2236-1B21-BCB810A2FF2A}"/>
              </a:ext>
            </a:extLst>
          </p:cNvPr>
          <p:cNvSpPr txBox="1">
            <a:spLocks noChangeArrowheads="1"/>
          </p:cNvSpPr>
          <p:nvPr/>
        </p:nvSpPr>
        <p:spPr bwMode="auto">
          <a:xfrm>
            <a:off x="2775585" y="512704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S3 Glacier Deep Archive</a:t>
            </a:r>
          </a:p>
        </p:txBody>
      </p:sp>
      <p:pic>
        <p:nvPicPr>
          <p:cNvPr id="18" name="Graphic 65">
            <a:extLst>
              <a:ext uri="{FF2B5EF4-FFF2-40B4-BE49-F238E27FC236}">
                <a16:creationId xmlns:a16="http://schemas.microsoft.com/office/drawing/2014/main" id="{A1288998-60F8-316D-EF2A-DC381F727D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6423" y="46799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9">
            <a:extLst>
              <a:ext uri="{FF2B5EF4-FFF2-40B4-BE49-F238E27FC236}">
                <a16:creationId xmlns:a16="http://schemas.microsoft.com/office/drawing/2014/main" id="{88FAD30F-C2B4-06B9-79C6-FB02E644E7A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884032" y="131381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8">
            <a:extLst>
              <a:ext uri="{FF2B5EF4-FFF2-40B4-BE49-F238E27FC236}">
                <a16:creationId xmlns:a16="http://schemas.microsoft.com/office/drawing/2014/main" id="{1E3CCDB1-BB63-19D5-9805-066EB36C530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36432" y="250357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8">
            <a:extLst>
              <a:ext uri="{FF2B5EF4-FFF2-40B4-BE49-F238E27FC236}">
                <a16:creationId xmlns:a16="http://schemas.microsoft.com/office/drawing/2014/main" id="{F4722F97-6A10-A866-FEA9-2FC56275BF6B}"/>
              </a:ext>
            </a:extLst>
          </p:cNvPr>
          <p:cNvSpPr txBox="1">
            <a:spLocks noChangeArrowheads="1"/>
          </p:cNvSpPr>
          <p:nvPr/>
        </p:nvSpPr>
        <p:spPr bwMode="auto">
          <a:xfrm>
            <a:off x="4671307" y="3095904"/>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a:latin typeface="Arial" panose="020B0604020202020204" pitchFamily="34" charset="0"/>
                <a:ea typeface="Amazon Ember" panose="020B0603020204020204" pitchFamily="34" charset="0"/>
                <a:cs typeface="Arial" panose="020B0604020202020204" pitchFamily="34" charset="0"/>
              </a:rPr>
              <a:t>Event</a:t>
            </a:r>
          </a:p>
        </p:txBody>
      </p:sp>
      <p:cxnSp>
        <p:nvCxnSpPr>
          <p:cNvPr id="22" name="Straight Arrow Connector 21">
            <a:extLst>
              <a:ext uri="{FF2B5EF4-FFF2-40B4-BE49-F238E27FC236}">
                <a16:creationId xmlns:a16="http://schemas.microsoft.com/office/drawing/2014/main" id="{0DE7CE80-AC9B-8D8F-24FB-1A84163ECD9B}"/>
              </a:ext>
            </a:extLst>
          </p:cNvPr>
          <p:cNvCxnSpPr>
            <a:cxnSpLocks/>
          </p:cNvCxnSpPr>
          <p:nvPr/>
        </p:nvCxnSpPr>
        <p:spPr>
          <a:xfrm>
            <a:off x="1883728" y="1714500"/>
            <a:ext cx="891857"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E44B699-AFCC-46ED-4F8E-9F24E87D7DC1}"/>
              </a:ext>
            </a:extLst>
          </p:cNvPr>
          <p:cNvCxnSpPr>
            <a:cxnSpLocks/>
          </p:cNvCxnSpPr>
          <p:nvPr/>
        </p:nvCxnSpPr>
        <p:spPr>
          <a:xfrm>
            <a:off x="3823469" y="1714500"/>
            <a:ext cx="891857"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5" name="TextBox 11">
            <a:extLst>
              <a:ext uri="{FF2B5EF4-FFF2-40B4-BE49-F238E27FC236}">
                <a16:creationId xmlns:a16="http://schemas.microsoft.com/office/drawing/2014/main" id="{B3B10B69-E544-B311-3BBB-AEF88264B7EC}"/>
              </a:ext>
            </a:extLst>
          </p:cNvPr>
          <p:cNvSpPr txBox="1">
            <a:spLocks noChangeArrowheads="1"/>
          </p:cNvSpPr>
          <p:nvPr/>
        </p:nvSpPr>
        <p:spPr bwMode="auto">
          <a:xfrm>
            <a:off x="4118857" y="2128203"/>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EventBridge</a:t>
            </a:r>
          </a:p>
        </p:txBody>
      </p:sp>
      <p:pic>
        <p:nvPicPr>
          <p:cNvPr id="26" name="Graphic 17">
            <a:extLst>
              <a:ext uri="{FF2B5EF4-FFF2-40B4-BE49-F238E27FC236}">
                <a16:creationId xmlns:a16="http://schemas.microsoft.com/office/drawing/2014/main" id="{CE5AFF00-EE89-899A-E410-EC3813C7070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04271" y="131381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Straight Arrow Connector 26">
            <a:extLst>
              <a:ext uri="{FF2B5EF4-FFF2-40B4-BE49-F238E27FC236}">
                <a16:creationId xmlns:a16="http://schemas.microsoft.com/office/drawing/2014/main" id="{53D6BA34-C0E6-7BC4-7944-0586976F2E7B}"/>
              </a:ext>
            </a:extLst>
          </p:cNvPr>
          <p:cNvCxnSpPr>
            <a:cxnSpLocks/>
          </p:cNvCxnSpPr>
          <p:nvPr/>
        </p:nvCxnSpPr>
        <p:spPr>
          <a:xfrm>
            <a:off x="5768587" y="1714500"/>
            <a:ext cx="891857"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8" name="TextBox 9">
            <a:extLst>
              <a:ext uri="{FF2B5EF4-FFF2-40B4-BE49-F238E27FC236}">
                <a16:creationId xmlns:a16="http://schemas.microsoft.com/office/drawing/2014/main" id="{6360F6CA-78FE-83F9-A423-CCB840F9BCD8}"/>
              </a:ext>
            </a:extLst>
          </p:cNvPr>
          <p:cNvSpPr txBox="1">
            <a:spLocks noChangeArrowheads="1"/>
          </p:cNvSpPr>
          <p:nvPr/>
        </p:nvSpPr>
        <p:spPr bwMode="auto">
          <a:xfrm>
            <a:off x="6051002" y="2120451"/>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Step Functions</a:t>
            </a:r>
          </a:p>
        </p:txBody>
      </p:sp>
      <p:sp>
        <p:nvSpPr>
          <p:cNvPr id="29" name="TextBox 28">
            <a:extLst>
              <a:ext uri="{FF2B5EF4-FFF2-40B4-BE49-F238E27FC236}">
                <a16:creationId xmlns:a16="http://schemas.microsoft.com/office/drawing/2014/main" id="{233C98C0-3CDA-5CB2-705F-B318ACECF613}"/>
              </a:ext>
            </a:extLst>
          </p:cNvPr>
          <p:cNvSpPr txBox="1"/>
          <p:nvPr/>
        </p:nvSpPr>
        <p:spPr>
          <a:xfrm>
            <a:off x="8141155" y="1415342"/>
            <a:ext cx="3683264" cy="4672433"/>
          </a:xfrm>
          <a:prstGeom prst="rect">
            <a:avLst/>
          </a:prstGeom>
          <a:noFill/>
        </p:spPr>
        <p:txBody>
          <a:bodyPr wrap="square" rtlCol="0">
            <a:spAutoFit/>
          </a:bodyPr>
          <a:lstStyle/>
          <a:p>
            <a:pPr marL="342900" indent="-342900">
              <a:lnSpc>
                <a:spcPct val="150000"/>
              </a:lnSpc>
              <a:buFont typeface="+mj-lt"/>
              <a:buAutoNum type="arabicPeriod"/>
            </a:pPr>
            <a:r>
              <a:rPr lang="en-US" sz="1500">
                <a:latin typeface="Aharoni" panose="02010803020104030203" pitchFamily="2" charset="-79"/>
                <a:cs typeface="Aharoni" panose="02010803020104030203" pitchFamily="2" charset="-79"/>
              </a:rPr>
              <a:t>Authorized user signs in using AWS console</a:t>
            </a:r>
          </a:p>
          <a:p>
            <a:pPr marL="342900" indent="-342900">
              <a:lnSpc>
                <a:spcPct val="150000"/>
              </a:lnSpc>
              <a:buFont typeface="+mj-lt"/>
              <a:buAutoNum type="arabicPeriod"/>
            </a:pPr>
            <a:r>
              <a:rPr lang="en-US" sz="1500">
                <a:latin typeface="Aharoni" panose="02010803020104030203" pitchFamily="2" charset="-79"/>
                <a:cs typeface="Aharoni" panose="02010803020104030203" pitchFamily="2" charset="-79"/>
              </a:rPr>
              <a:t>User drops files in input bucket</a:t>
            </a:r>
          </a:p>
          <a:p>
            <a:pPr marL="342900" indent="-342900">
              <a:lnSpc>
                <a:spcPct val="150000"/>
              </a:lnSpc>
              <a:buFont typeface="+mj-lt"/>
              <a:buAutoNum type="arabicPeriod"/>
            </a:pPr>
            <a:r>
              <a:rPr lang="en-US" sz="1500">
                <a:latin typeface="Aharoni" panose="02010803020104030203" pitchFamily="2" charset="-79"/>
                <a:cs typeface="Aharoni" panose="02010803020104030203" pitchFamily="2" charset="-79"/>
              </a:rPr>
              <a:t>Event Bridge connected to S</a:t>
            </a:r>
            <a:r>
              <a:rPr lang="en-US" sz="1900">
                <a:latin typeface="Aharoni" panose="02010803020104030203" pitchFamily="2" charset="-79"/>
                <a:cs typeface="Aharoni" panose="02010803020104030203" pitchFamily="2" charset="-79"/>
              </a:rPr>
              <a:t>3</a:t>
            </a:r>
            <a:r>
              <a:rPr lang="en-US" sz="1500">
                <a:latin typeface="Aharoni" panose="02010803020104030203" pitchFamily="2" charset="-79"/>
                <a:cs typeface="Aharoni" panose="02010803020104030203" pitchFamily="2" charset="-79"/>
              </a:rPr>
              <a:t>, when file drops in S</a:t>
            </a:r>
            <a:r>
              <a:rPr lang="en-US" sz="1900">
                <a:latin typeface="Aharoni" panose="02010803020104030203" pitchFamily="2" charset="-79"/>
                <a:cs typeface="Aharoni" panose="02010803020104030203" pitchFamily="2" charset="-79"/>
              </a:rPr>
              <a:t>3</a:t>
            </a:r>
            <a:r>
              <a:rPr lang="en-US" sz="1500">
                <a:latin typeface="Aharoni" panose="02010803020104030203" pitchFamily="2" charset="-79"/>
                <a:cs typeface="Aharoni" panose="02010803020104030203" pitchFamily="2" charset="-79"/>
              </a:rPr>
              <a:t>, Event is triggered</a:t>
            </a:r>
          </a:p>
          <a:p>
            <a:pPr marL="342900" indent="-342900">
              <a:lnSpc>
                <a:spcPct val="150000"/>
              </a:lnSpc>
              <a:buFont typeface="+mj-lt"/>
              <a:buAutoNum type="arabicPeriod"/>
            </a:pPr>
            <a:r>
              <a:rPr lang="en-US" sz="1500">
                <a:latin typeface="Aharoni" panose="02010803020104030203" pitchFamily="2" charset="-79"/>
                <a:cs typeface="Aharoni" panose="02010803020104030203" pitchFamily="2" charset="-79"/>
              </a:rPr>
              <a:t>Event Bridge triggers step functions (explained on next slide)</a:t>
            </a:r>
          </a:p>
          <a:p>
            <a:pPr marL="342900" indent="-342900">
              <a:lnSpc>
                <a:spcPct val="150000"/>
              </a:lnSpc>
              <a:buFont typeface="+mj-lt"/>
              <a:buAutoNum type="arabicPeriod"/>
            </a:pPr>
            <a:r>
              <a:rPr lang="en-US" sz="1500">
                <a:latin typeface="Aharoni" panose="02010803020104030203" pitchFamily="2" charset="-79"/>
                <a:cs typeface="Aharoni" panose="02010803020104030203" pitchFamily="2" charset="-79"/>
              </a:rPr>
              <a:t>Lifecycle policy is implemented on S</a:t>
            </a:r>
            <a:r>
              <a:rPr lang="en-US" sz="1900">
                <a:latin typeface="Aharoni" panose="02010803020104030203" pitchFamily="2" charset="-79"/>
                <a:cs typeface="Aharoni" panose="02010803020104030203" pitchFamily="2" charset="-79"/>
              </a:rPr>
              <a:t>3</a:t>
            </a:r>
            <a:r>
              <a:rPr lang="en-US" sz="1500">
                <a:latin typeface="Aharoni" panose="02010803020104030203" pitchFamily="2" charset="-79"/>
                <a:cs typeface="Aharoni" panose="02010803020104030203" pitchFamily="2" charset="-79"/>
              </a:rPr>
              <a:t> bucket to move objects between S</a:t>
            </a:r>
            <a:r>
              <a:rPr lang="en-US" sz="1900">
                <a:latin typeface="Aharoni" panose="02010803020104030203" pitchFamily="2" charset="-79"/>
                <a:cs typeface="Aharoni" panose="02010803020104030203" pitchFamily="2" charset="-79"/>
              </a:rPr>
              <a:t>3</a:t>
            </a:r>
            <a:r>
              <a:rPr lang="en-US" sz="1500">
                <a:latin typeface="Aharoni" panose="02010803020104030203" pitchFamily="2" charset="-79"/>
                <a:cs typeface="Aharoni" panose="02010803020104030203" pitchFamily="2" charset="-79"/>
              </a:rPr>
              <a:t> Standard &gt; S</a:t>
            </a:r>
            <a:r>
              <a:rPr lang="en-US" sz="1900">
                <a:latin typeface="Aharoni" panose="02010803020104030203" pitchFamily="2" charset="-79"/>
                <a:cs typeface="Aharoni" panose="02010803020104030203" pitchFamily="2" charset="-79"/>
              </a:rPr>
              <a:t>3</a:t>
            </a:r>
            <a:r>
              <a:rPr lang="en-US" sz="1500">
                <a:latin typeface="Aharoni" panose="02010803020104030203" pitchFamily="2" charset="-79"/>
                <a:cs typeface="Aharoni" panose="02010803020104030203" pitchFamily="2" charset="-79"/>
              </a:rPr>
              <a:t> one Zone IA &gt; S</a:t>
            </a:r>
            <a:r>
              <a:rPr lang="en-US" sz="1900">
                <a:latin typeface="Aharoni" panose="02010803020104030203" pitchFamily="2" charset="-79"/>
                <a:cs typeface="Aharoni" panose="02010803020104030203" pitchFamily="2" charset="-79"/>
              </a:rPr>
              <a:t>3</a:t>
            </a:r>
            <a:r>
              <a:rPr lang="en-US" sz="1500">
                <a:latin typeface="Aharoni" panose="02010803020104030203" pitchFamily="2" charset="-79"/>
                <a:cs typeface="Aharoni" panose="02010803020104030203" pitchFamily="2" charset="-79"/>
              </a:rPr>
              <a:t> Deep Glacier Archive</a:t>
            </a:r>
          </a:p>
        </p:txBody>
      </p:sp>
      <p:sp>
        <p:nvSpPr>
          <p:cNvPr id="30" name="Star: 8 Points 29">
            <a:extLst>
              <a:ext uri="{FF2B5EF4-FFF2-40B4-BE49-F238E27FC236}">
                <a16:creationId xmlns:a16="http://schemas.microsoft.com/office/drawing/2014/main" id="{93FF6715-014A-FD24-10B5-A959EEF63C07}"/>
              </a:ext>
            </a:extLst>
          </p:cNvPr>
          <p:cNvSpPr/>
          <p:nvPr/>
        </p:nvSpPr>
        <p:spPr>
          <a:xfrm>
            <a:off x="589280" y="1158240"/>
            <a:ext cx="356598" cy="325120"/>
          </a:xfrm>
          <a:prstGeom prst="star8">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1</a:t>
            </a:r>
          </a:p>
        </p:txBody>
      </p:sp>
      <p:sp>
        <p:nvSpPr>
          <p:cNvPr id="31" name="Star: 8 Points 30">
            <a:extLst>
              <a:ext uri="{FF2B5EF4-FFF2-40B4-BE49-F238E27FC236}">
                <a16:creationId xmlns:a16="http://schemas.microsoft.com/office/drawing/2014/main" id="{CE906FB5-6340-D349-25AB-E8428623D1AF}"/>
              </a:ext>
            </a:extLst>
          </p:cNvPr>
          <p:cNvSpPr/>
          <p:nvPr/>
        </p:nvSpPr>
        <p:spPr>
          <a:xfrm>
            <a:off x="2536306" y="1148080"/>
            <a:ext cx="356598" cy="325120"/>
          </a:xfrm>
          <a:prstGeom prst="star8">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2</a:t>
            </a:r>
          </a:p>
        </p:txBody>
      </p:sp>
      <p:sp>
        <p:nvSpPr>
          <p:cNvPr id="32" name="Star: 8 Points 31">
            <a:extLst>
              <a:ext uri="{FF2B5EF4-FFF2-40B4-BE49-F238E27FC236}">
                <a16:creationId xmlns:a16="http://schemas.microsoft.com/office/drawing/2014/main" id="{07993759-FDE3-25D9-01C4-BA6943386F9D}"/>
              </a:ext>
            </a:extLst>
          </p:cNvPr>
          <p:cNvSpPr/>
          <p:nvPr/>
        </p:nvSpPr>
        <p:spPr>
          <a:xfrm>
            <a:off x="4465995" y="1159463"/>
            <a:ext cx="356598" cy="325120"/>
          </a:xfrm>
          <a:prstGeom prst="star8">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3</a:t>
            </a:r>
          </a:p>
        </p:txBody>
      </p:sp>
      <p:sp>
        <p:nvSpPr>
          <p:cNvPr id="33" name="Star: 8 Points 32">
            <a:extLst>
              <a:ext uri="{FF2B5EF4-FFF2-40B4-BE49-F238E27FC236}">
                <a16:creationId xmlns:a16="http://schemas.microsoft.com/office/drawing/2014/main" id="{15655A71-BECF-899E-E53F-06343F53B211}"/>
              </a:ext>
            </a:extLst>
          </p:cNvPr>
          <p:cNvSpPr/>
          <p:nvPr/>
        </p:nvSpPr>
        <p:spPr>
          <a:xfrm>
            <a:off x="6386505" y="1158240"/>
            <a:ext cx="356598" cy="325120"/>
          </a:xfrm>
          <a:prstGeom prst="star8">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4</a:t>
            </a:r>
          </a:p>
        </p:txBody>
      </p:sp>
      <p:sp>
        <p:nvSpPr>
          <p:cNvPr id="34" name="Star: 8 Points 33">
            <a:extLst>
              <a:ext uri="{FF2B5EF4-FFF2-40B4-BE49-F238E27FC236}">
                <a16:creationId xmlns:a16="http://schemas.microsoft.com/office/drawing/2014/main" id="{A563D537-0D13-D2A8-1174-C3E86383B074}"/>
              </a:ext>
            </a:extLst>
          </p:cNvPr>
          <p:cNvSpPr/>
          <p:nvPr/>
        </p:nvSpPr>
        <p:spPr>
          <a:xfrm>
            <a:off x="2546122" y="2509977"/>
            <a:ext cx="356598" cy="325120"/>
          </a:xfrm>
          <a:prstGeom prst="star8">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5</a:t>
            </a:r>
          </a:p>
        </p:txBody>
      </p:sp>
    </p:spTree>
    <p:extLst>
      <p:ext uri="{BB962C8B-B14F-4D97-AF65-F5344CB8AC3E}">
        <p14:creationId xmlns:p14="http://schemas.microsoft.com/office/powerpoint/2010/main" val="398001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par>
                          <p:cTn id="13" fill="hold">
                            <p:stCondLst>
                              <p:cond delay="0"/>
                            </p:stCondLst>
                            <p:childTnLst>
                              <p:par>
                                <p:cTn id="14" presetID="42" presetClass="entr" presetSubtype="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1000"/>
                                        <p:tgtEl>
                                          <p:spTgt spid="30"/>
                                        </p:tgtEl>
                                      </p:cBhvr>
                                    </p:animEffect>
                                    <p:anim calcmode="lin" valueType="num">
                                      <p:cBhvr>
                                        <p:cTn id="17" dur="1000" fill="hold"/>
                                        <p:tgtEl>
                                          <p:spTgt spid="30"/>
                                        </p:tgtEl>
                                        <p:attrNameLst>
                                          <p:attrName>ppt_x</p:attrName>
                                        </p:attrNameLst>
                                      </p:cBhvr>
                                      <p:tavLst>
                                        <p:tav tm="0">
                                          <p:val>
                                            <p:strVal val="#ppt_x"/>
                                          </p:val>
                                        </p:tav>
                                        <p:tav tm="100000">
                                          <p:val>
                                            <p:strVal val="#ppt_x"/>
                                          </p:val>
                                        </p:tav>
                                      </p:tavLst>
                                    </p:anim>
                                    <p:anim calcmode="lin" valueType="num">
                                      <p:cBhvr>
                                        <p:cTn id="18" dur="1000" fill="hold"/>
                                        <p:tgtEl>
                                          <p:spTgt spid="30"/>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42"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16" presetClass="entr" presetSubtype="21"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500"/>
                                        <p:tgtEl>
                                          <p:spTgt spid="11"/>
                                        </p:tgtEl>
                                      </p:cBhvr>
                                    </p:animEffect>
                                  </p:childTnLst>
                                </p:cTn>
                              </p:par>
                            </p:childTnLst>
                          </p:cTn>
                        </p:par>
                        <p:par>
                          <p:cTn id="34" fill="hold">
                            <p:stCondLst>
                              <p:cond delay="2500"/>
                            </p:stCondLst>
                            <p:childTnLst>
                              <p:par>
                                <p:cTn id="35" presetID="16" presetClass="entr" presetSubtype="21"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childTnLst>
                          </p:cTn>
                        </p:par>
                        <p:par>
                          <p:cTn id="38" fill="hold">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1000"/>
                                        <p:tgtEl>
                                          <p:spTgt spid="31"/>
                                        </p:tgtEl>
                                      </p:cBhvr>
                                    </p:animEffect>
                                    <p:anim calcmode="lin" valueType="num">
                                      <p:cBhvr>
                                        <p:cTn id="42" dur="1000" fill="hold"/>
                                        <p:tgtEl>
                                          <p:spTgt spid="31"/>
                                        </p:tgtEl>
                                        <p:attrNameLst>
                                          <p:attrName>ppt_x</p:attrName>
                                        </p:attrNameLst>
                                      </p:cBhvr>
                                      <p:tavLst>
                                        <p:tav tm="0">
                                          <p:val>
                                            <p:strVal val="#ppt_x"/>
                                          </p:val>
                                        </p:tav>
                                        <p:tav tm="100000">
                                          <p:val>
                                            <p:strVal val="#ppt_x"/>
                                          </p:val>
                                        </p:tav>
                                      </p:tavLst>
                                    </p:anim>
                                    <p:anim calcmode="lin" valueType="num">
                                      <p:cBhvr>
                                        <p:cTn id="43" dur="1000" fill="hold"/>
                                        <p:tgtEl>
                                          <p:spTgt spid="31"/>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1000"/>
                                        <p:tgtEl>
                                          <p:spTgt spid="9"/>
                                        </p:tgtEl>
                                      </p:cBhvr>
                                    </p:animEffect>
                                    <p:anim calcmode="lin" valueType="num">
                                      <p:cBhvr>
                                        <p:cTn id="52" dur="1000" fill="hold"/>
                                        <p:tgtEl>
                                          <p:spTgt spid="9"/>
                                        </p:tgtEl>
                                        <p:attrNameLst>
                                          <p:attrName>ppt_x</p:attrName>
                                        </p:attrNameLst>
                                      </p:cBhvr>
                                      <p:tavLst>
                                        <p:tav tm="0">
                                          <p:val>
                                            <p:strVal val="#ppt_x"/>
                                          </p:val>
                                        </p:tav>
                                        <p:tav tm="100000">
                                          <p:val>
                                            <p:strVal val="#ppt_x"/>
                                          </p:val>
                                        </p:tav>
                                      </p:tavLst>
                                    </p:anim>
                                    <p:anim calcmode="lin" valueType="num">
                                      <p:cBhvr>
                                        <p:cTn id="53" dur="1000" fill="hold"/>
                                        <p:tgtEl>
                                          <p:spTgt spid="9"/>
                                        </p:tgtEl>
                                        <p:attrNameLst>
                                          <p:attrName>ppt_y</p:attrName>
                                        </p:attrNameLst>
                                      </p:cBhvr>
                                      <p:tavLst>
                                        <p:tav tm="0">
                                          <p:val>
                                            <p:strVal val="#ppt_y+.1"/>
                                          </p:val>
                                        </p:tav>
                                        <p:tav tm="100000">
                                          <p:val>
                                            <p:strVal val="#ppt_y"/>
                                          </p:val>
                                        </p:tav>
                                      </p:tavLst>
                                    </p:anim>
                                  </p:childTnLst>
                                </p:cTn>
                              </p:par>
                            </p:childTnLst>
                          </p:cTn>
                        </p:par>
                        <p:par>
                          <p:cTn id="54" fill="hold">
                            <p:stCondLst>
                              <p:cond delay="4000"/>
                            </p:stCondLst>
                            <p:childTnLst>
                              <p:par>
                                <p:cTn id="55" presetID="42" presetClass="entr" presetSubtype="0" fill="hold" grpId="0"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1000"/>
                                        <p:tgtEl>
                                          <p:spTgt spid="32"/>
                                        </p:tgtEl>
                                      </p:cBhvr>
                                    </p:animEffect>
                                    <p:anim calcmode="lin" valueType="num">
                                      <p:cBhvr>
                                        <p:cTn id="58" dur="1000" fill="hold"/>
                                        <p:tgtEl>
                                          <p:spTgt spid="32"/>
                                        </p:tgtEl>
                                        <p:attrNameLst>
                                          <p:attrName>ppt_x</p:attrName>
                                        </p:attrNameLst>
                                      </p:cBhvr>
                                      <p:tavLst>
                                        <p:tav tm="0">
                                          <p:val>
                                            <p:strVal val="#ppt_x"/>
                                          </p:val>
                                        </p:tav>
                                        <p:tav tm="100000">
                                          <p:val>
                                            <p:strVal val="#ppt_x"/>
                                          </p:val>
                                        </p:tav>
                                      </p:tavLst>
                                    </p:anim>
                                    <p:anim calcmode="lin" valueType="num">
                                      <p:cBhvr>
                                        <p:cTn id="59" dur="1000" fill="hold"/>
                                        <p:tgtEl>
                                          <p:spTgt spid="3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1000"/>
                                        <p:tgtEl>
                                          <p:spTgt spid="19"/>
                                        </p:tgtEl>
                                      </p:cBhvr>
                                    </p:animEffect>
                                    <p:anim calcmode="lin" valueType="num">
                                      <p:cBhvr>
                                        <p:cTn id="63" dur="1000" fill="hold"/>
                                        <p:tgtEl>
                                          <p:spTgt spid="19"/>
                                        </p:tgtEl>
                                        <p:attrNameLst>
                                          <p:attrName>ppt_x</p:attrName>
                                        </p:attrNameLst>
                                      </p:cBhvr>
                                      <p:tavLst>
                                        <p:tav tm="0">
                                          <p:val>
                                            <p:strVal val="#ppt_x"/>
                                          </p:val>
                                        </p:tav>
                                        <p:tav tm="100000">
                                          <p:val>
                                            <p:strVal val="#ppt_x"/>
                                          </p:val>
                                        </p:tav>
                                      </p:tavLst>
                                    </p:anim>
                                    <p:anim calcmode="lin" valueType="num">
                                      <p:cBhvr>
                                        <p:cTn id="64" dur="1000" fill="hold"/>
                                        <p:tgtEl>
                                          <p:spTgt spid="1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1000"/>
                                        <p:tgtEl>
                                          <p:spTgt spid="25"/>
                                        </p:tgtEl>
                                      </p:cBhvr>
                                    </p:animEffect>
                                    <p:anim calcmode="lin" valueType="num">
                                      <p:cBhvr>
                                        <p:cTn id="68" dur="1000" fill="hold"/>
                                        <p:tgtEl>
                                          <p:spTgt spid="25"/>
                                        </p:tgtEl>
                                        <p:attrNameLst>
                                          <p:attrName>ppt_x</p:attrName>
                                        </p:attrNameLst>
                                      </p:cBhvr>
                                      <p:tavLst>
                                        <p:tav tm="0">
                                          <p:val>
                                            <p:strVal val="#ppt_x"/>
                                          </p:val>
                                        </p:tav>
                                        <p:tav tm="100000">
                                          <p:val>
                                            <p:strVal val="#ppt_x"/>
                                          </p:val>
                                        </p:tav>
                                      </p:tavLst>
                                    </p:anim>
                                    <p:anim calcmode="lin" valueType="num">
                                      <p:cBhvr>
                                        <p:cTn id="69" dur="1000" fill="hold"/>
                                        <p:tgtEl>
                                          <p:spTgt spid="25"/>
                                        </p:tgtEl>
                                        <p:attrNameLst>
                                          <p:attrName>ppt_y</p:attrName>
                                        </p:attrNameLst>
                                      </p:cBhvr>
                                      <p:tavLst>
                                        <p:tav tm="0">
                                          <p:val>
                                            <p:strVal val="#ppt_y+.1"/>
                                          </p:val>
                                        </p:tav>
                                        <p:tav tm="100000">
                                          <p:val>
                                            <p:strVal val="#ppt_y"/>
                                          </p:val>
                                        </p:tav>
                                      </p:tavLst>
                                    </p:anim>
                                  </p:childTnLst>
                                </p:cTn>
                              </p:par>
                            </p:childTnLst>
                          </p:cTn>
                        </p:par>
                        <p:par>
                          <p:cTn id="70" fill="hold">
                            <p:stCondLst>
                              <p:cond delay="5000"/>
                            </p:stCondLst>
                            <p:childTnLst>
                              <p:par>
                                <p:cTn id="71" presetID="16" presetClass="entr" presetSubtype="21" fill="hold" nodeType="after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barn(inVertical)">
                                      <p:cBhvr>
                                        <p:cTn id="73" dur="500"/>
                                        <p:tgtEl>
                                          <p:spTgt spid="20"/>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barn(inVertical)">
                                      <p:cBhvr>
                                        <p:cTn id="76" dur="500"/>
                                        <p:tgtEl>
                                          <p:spTgt spid="21"/>
                                        </p:tgtEl>
                                      </p:cBhvr>
                                    </p:animEffect>
                                  </p:childTnLst>
                                </p:cTn>
                              </p:par>
                            </p:childTnLst>
                          </p:cTn>
                        </p:par>
                        <p:par>
                          <p:cTn id="77" fill="hold">
                            <p:stCondLst>
                              <p:cond delay="5500"/>
                            </p:stCondLst>
                            <p:childTnLst>
                              <p:par>
                                <p:cTn id="78" presetID="42" presetClass="entr" presetSubtype="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1000"/>
                                        <p:tgtEl>
                                          <p:spTgt spid="33"/>
                                        </p:tgtEl>
                                      </p:cBhvr>
                                    </p:animEffect>
                                    <p:anim calcmode="lin" valueType="num">
                                      <p:cBhvr>
                                        <p:cTn id="81" dur="1000" fill="hold"/>
                                        <p:tgtEl>
                                          <p:spTgt spid="33"/>
                                        </p:tgtEl>
                                        <p:attrNameLst>
                                          <p:attrName>ppt_x</p:attrName>
                                        </p:attrNameLst>
                                      </p:cBhvr>
                                      <p:tavLst>
                                        <p:tav tm="0">
                                          <p:val>
                                            <p:strVal val="#ppt_x"/>
                                          </p:val>
                                        </p:tav>
                                        <p:tav tm="100000">
                                          <p:val>
                                            <p:strVal val="#ppt_x"/>
                                          </p:val>
                                        </p:tav>
                                      </p:tavLst>
                                    </p:anim>
                                    <p:anim calcmode="lin" valueType="num">
                                      <p:cBhvr>
                                        <p:cTn id="82" dur="1000" fill="hold"/>
                                        <p:tgtEl>
                                          <p:spTgt spid="33"/>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fade">
                                      <p:cBhvr>
                                        <p:cTn id="85" dur="1000"/>
                                        <p:tgtEl>
                                          <p:spTgt spid="26"/>
                                        </p:tgtEl>
                                      </p:cBhvr>
                                    </p:animEffect>
                                    <p:anim calcmode="lin" valueType="num">
                                      <p:cBhvr>
                                        <p:cTn id="86" dur="1000" fill="hold"/>
                                        <p:tgtEl>
                                          <p:spTgt spid="26"/>
                                        </p:tgtEl>
                                        <p:attrNameLst>
                                          <p:attrName>ppt_x</p:attrName>
                                        </p:attrNameLst>
                                      </p:cBhvr>
                                      <p:tavLst>
                                        <p:tav tm="0">
                                          <p:val>
                                            <p:strVal val="#ppt_x"/>
                                          </p:val>
                                        </p:tav>
                                        <p:tav tm="100000">
                                          <p:val>
                                            <p:strVal val="#ppt_x"/>
                                          </p:val>
                                        </p:tav>
                                      </p:tavLst>
                                    </p:anim>
                                    <p:anim calcmode="lin" valueType="num">
                                      <p:cBhvr>
                                        <p:cTn id="87" dur="1000" fill="hold"/>
                                        <p:tgtEl>
                                          <p:spTgt spid="26"/>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1000"/>
                                        <p:tgtEl>
                                          <p:spTgt spid="28"/>
                                        </p:tgtEl>
                                      </p:cBhvr>
                                    </p:animEffect>
                                    <p:anim calcmode="lin" valueType="num">
                                      <p:cBhvr>
                                        <p:cTn id="91" dur="1000" fill="hold"/>
                                        <p:tgtEl>
                                          <p:spTgt spid="28"/>
                                        </p:tgtEl>
                                        <p:attrNameLst>
                                          <p:attrName>ppt_x</p:attrName>
                                        </p:attrNameLst>
                                      </p:cBhvr>
                                      <p:tavLst>
                                        <p:tav tm="0">
                                          <p:val>
                                            <p:strVal val="#ppt_x"/>
                                          </p:val>
                                        </p:tav>
                                        <p:tav tm="100000">
                                          <p:val>
                                            <p:strVal val="#ppt_x"/>
                                          </p:val>
                                        </p:tav>
                                      </p:tavLst>
                                    </p:anim>
                                    <p:anim calcmode="lin" valueType="num">
                                      <p:cBhvr>
                                        <p:cTn id="92" dur="1000" fill="hold"/>
                                        <p:tgtEl>
                                          <p:spTgt spid="28"/>
                                        </p:tgtEl>
                                        <p:attrNameLst>
                                          <p:attrName>ppt_y</p:attrName>
                                        </p:attrNameLst>
                                      </p:cBhvr>
                                      <p:tavLst>
                                        <p:tav tm="0">
                                          <p:val>
                                            <p:strVal val="#ppt_y+.1"/>
                                          </p:val>
                                        </p:tav>
                                        <p:tav tm="100000">
                                          <p:val>
                                            <p:strVal val="#ppt_y"/>
                                          </p:val>
                                        </p:tav>
                                      </p:tavLst>
                                    </p:anim>
                                  </p:childTnLst>
                                </p:cTn>
                              </p:par>
                            </p:childTnLst>
                          </p:cTn>
                        </p:par>
                        <p:par>
                          <p:cTn id="93" fill="hold">
                            <p:stCondLst>
                              <p:cond delay="6500"/>
                            </p:stCondLst>
                            <p:childTnLst>
                              <p:par>
                                <p:cTn id="94" presetID="2" presetClass="entr" presetSubtype="4"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 calcmode="lin" valueType="num">
                                      <p:cBhvr additive="base">
                                        <p:cTn id="96" dur="500" fill="hold"/>
                                        <p:tgtEl>
                                          <p:spTgt spid="34"/>
                                        </p:tgtEl>
                                        <p:attrNameLst>
                                          <p:attrName>ppt_x</p:attrName>
                                        </p:attrNameLst>
                                      </p:cBhvr>
                                      <p:tavLst>
                                        <p:tav tm="0">
                                          <p:val>
                                            <p:strVal val="#ppt_x"/>
                                          </p:val>
                                        </p:tav>
                                        <p:tav tm="100000">
                                          <p:val>
                                            <p:strVal val="#ppt_x"/>
                                          </p:val>
                                        </p:tav>
                                      </p:tavLst>
                                    </p:anim>
                                    <p:anim calcmode="lin" valueType="num">
                                      <p:cBhvr additive="base">
                                        <p:cTn id="97" dur="500" fill="hold"/>
                                        <p:tgtEl>
                                          <p:spTgt spid="34"/>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16"/>
                                        </p:tgtEl>
                                        <p:attrNameLst>
                                          <p:attrName>style.visibility</p:attrName>
                                        </p:attrNameLst>
                                      </p:cBhvr>
                                      <p:to>
                                        <p:strVal val="visible"/>
                                      </p:to>
                                    </p:set>
                                    <p:anim calcmode="lin" valueType="num">
                                      <p:cBhvr additive="base">
                                        <p:cTn id="100" dur="500" fill="hold"/>
                                        <p:tgtEl>
                                          <p:spTgt spid="16"/>
                                        </p:tgtEl>
                                        <p:attrNameLst>
                                          <p:attrName>ppt_x</p:attrName>
                                        </p:attrNameLst>
                                      </p:cBhvr>
                                      <p:tavLst>
                                        <p:tav tm="0">
                                          <p:val>
                                            <p:strVal val="#ppt_x"/>
                                          </p:val>
                                        </p:tav>
                                        <p:tav tm="100000">
                                          <p:val>
                                            <p:strVal val="#ppt_x"/>
                                          </p:val>
                                        </p:tav>
                                      </p:tavLst>
                                    </p:anim>
                                    <p:anim calcmode="lin" valueType="num">
                                      <p:cBhvr additive="base">
                                        <p:cTn id="101" dur="500" fill="hold"/>
                                        <p:tgtEl>
                                          <p:spTgt spid="16"/>
                                        </p:tgtEl>
                                        <p:attrNameLst>
                                          <p:attrName>ppt_y</p:attrName>
                                        </p:attrNameLst>
                                      </p:cBhvr>
                                      <p:tavLst>
                                        <p:tav tm="0">
                                          <p:val>
                                            <p:strVal val="1+#ppt_h/2"/>
                                          </p:val>
                                        </p:tav>
                                        <p:tav tm="100000">
                                          <p:val>
                                            <p:strVal val="#ppt_y"/>
                                          </p:val>
                                        </p:tav>
                                      </p:tavLst>
                                    </p:anim>
                                  </p:childTnLst>
                                </p:cTn>
                              </p:par>
                              <p:par>
                                <p:cTn id="102" presetID="2" presetClass="entr" presetSubtype="4" fill="hold" nodeType="withEffect">
                                  <p:stCondLst>
                                    <p:cond delay="0"/>
                                  </p:stCondLst>
                                  <p:childTnLst>
                                    <p:set>
                                      <p:cBhvr>
                                        <p:cTn id="103" dur="1" fill="hold">
                                          <p:stCondLst>
                                            <p:cond delay="0"/>
                                          </p:stCondLst>
                                        </p:cTn>
                                        <p:tgtEl>
                                          <p:spTgt spid="18"/>
                                        </p:tgtEl>
                                        <p:attrNameLst>
                                          <p:attrName>style.visibility</p:attrName>
                                        </p:attrNameLst>
                                      </p:cBhvr>
                                      <p:to>
                                        <p:strVal val="visible"/>
                                      </p:to>
                                    </p:set>
                                    <p:anim calcmode="lin" valueType="num">
                                      <p:cBhvr additive="base">
                                        <p:cTn id="104" dur="500" fill="hold"/>
                                        <p:tgtEl>
                                          <p:spTgt spid="18"/>
                                        </p:tgtEl>
                                        <p:attrNameLst>
                                          <p:attrName>ppt_x</p:attrName>
                                        </p:attrNameLst>
                                      </p:cBhvr>
                                      <p:tavLst>
                                        <p:tav tm="0">
                                          <p:val>
                                            <p:strVal val="#ppt_x"/>
                                          </p:val>
                                        </p:tav>
                                        <p:tav tm="100000">
                                          <p:val>
                                            <p:strVal val="#ppt_x"/>
                                          </p:val>
                                        </p:tav>
                                      </p:tavLst>
                                    </p:anim>
                                    <p:anim calcmode="lin" valueType="num">
                                      <p:cBhvr additive="base">
                                        <p:cTn id="105" dur="500" fill="hold"/>
                                        <p:tgtEl>
                                          <p:spTgt spid="18"/>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13"/>
                                        </p:tgtEl>
                                        <p:attrNameLst>
                                          <p:attrName>style.visibility</p:attrName>
                                        </p:attrNameLst>
                                      </p:cBhvr>
                                      <p:to>
                                        <p:strVal val="visible"/>
                                      </p:to>
                                    </p:set>
                                    <p:anim calcmode="lin" valueType="num">
                                      <p:cBhvr additive="base">
                                        <p:cTn id="108" dur="500" fill="hold"/>
                                        <p:tgtEl>
                                          <p:spTgt spid="13"/>
                                        </p:tgtEl>
                                        <p:attrNameLst>
                                          <p:attrName>ppt_x</p:attrName>
                                        </p:attrNameLst>
                                      </p:cBhvr>
                                      <p:tavLst>
                                        <p:tav tm="0">
                                          <p:val>
                                            <p:strVal val="#ppt_x"/>
                                          </p:val>
                                        </p:tav>
                                        <p:tav tm="100000">
                                          <p:val>
                                            <p:strVal val="#ppt_x"/>
                                          </p:val>
                                        </p:tav>
                                      </p:tavLst>
                                    </p:anim>
                                    <p:anim calcmode="lin" valueType="num">
                                      <p:cBhvr additive="base">
                                        <p:cTn id="109" dur="500" fill="hold"/>
                                        <p:tgtEl>
                                          <p:spTgt spid="13"/>
                                        </p:tgtEl>
                                        <p:attrNameLst>
                                          <p:attrName>ppt_y</p:attrName>
                                        </p:attrNameLst>
                                      </p:cBhvr>
                                      <p:tavLst>
                                        <p:tav tm="0">
                                          <p:val>
                                            <p:strVal val="1+#ppt_h/2"/>
                                          </p:val>
                                        </p:tav>
                                        <p:tav tm="100000">
                                          <p:val>
                                            <p:strVal val="#ppt_y"/>
                                          </p:val>
                                        </p:tav>
                                      </p:tavLst>
                                    </p:anim>
                                  </p:childTnLst>
                                </p:cTn>
                              </p:par>
                              <p:par>
                                <p:cTn id="110" presetID="2" presetClass="entr" presetSubtype="4" fill="hold" nodeType="withEffect">
                                  <p:stCondLst>
                                    <p:cond delay="0"/>
                                  </p:stCondLst>
                                  <p:childTnLst>
                                    <p:set>
                                      <p:cBhvr>
                                        <p:cTn id="111" dur="1" fill="hold">
                                          <p:stCondLst>
                                            <p:cond delay="0"/>
                                          </p:stCondLst>
                                        </p:cTn>
                                        <p:tgtEl>
                                          <p:spTgt spid="15"/>
                                        </p:tgtEl>
                                        <p:attrNameLst>
                                          <p:attrName>style.visibility</p:attrName>
                                        </p:attrNameLst>
                                      </p:cBhvr>
                                      <p:to>
                                        <p:strVal val="visible"/>
                                      </p:to>
                                    </p:set>
                                    <p:anim calcmode="lin" valueType="num">
                                      <p:cBhvr additive="base">
                                        <p:cTn id="112" dur="500" fill="hold"/>
                                        <p:tgtEl>
                                          <p:spTgt spid="15"/>
                                        </p:tgtEl>
                                        <p:attrNameLst>
                                          <p:attrName>ppt_x</p:attrName>
                                        </p:attrNameLst>
                                      </p:cBhvr>
                                      <p:tavLst>
                                        <p:tav tm="0">
                                          <p:val>
                                            <p:strVal val="#ppt_x"/>
                                          </p:val>
                                        </p:tav>
                                        <p:tav tm="100000">
                                          <p:val>
                                            <p:strVal val="#ppt_x"/>
                                          </p:val>
                                        </p:tav>
                                      </p:tavLst>
                                    </p:anim>
                                    <p:anim calcmode="lin" valueType="num">
                                      <p:cBhvr additive="base">
                                        <p:cTn id="113" dur="500" fill="hold"/>
                                        <p:tgtEl>
                                          <p:spTgt spid="15"/>
                                        </p:tgtEl>
                                        <p:attrNameLst>
                                          <p:attrName>ppt_y</p:attrName>
                                        </p:attrNameLst>
                                      </p:cBhvr>
                                      <p:tavLst>
                                        <p:tav tm="0">
                                          <p:val>
                                            <p:strVal val="1+#ppt_h/2"/>
                                          </p:val>
                                        </p:tav>
                                        <p:tav tm="100000">
                                          <p:val>
                                            <p:strVal val="#ppt_y"/>
                                          </p:val>
                                        </p:tav>
                                      </p:tavLst>
                                    </p:anim>
                                  </p:childTnLst>
                                </p:cTn>
                              </p:par>
                              <p:par>
                                <p:cTn id="114" presetID="2" presetClass="entr" presetSubtype="4" fill="hold" nodeType="withEffect">
                                  <p:stCondLst>
                                    <p:cond delay="0"/>
                                  </p:stCondLst>
                                  <p:childTnLst>
                                    <p:set>
                                      <p:cBhvr>
                                        <p:cTn id="115" dur="1" fill="hold">
                                          <p:stCondLst>
                                            <p:cond delay="0"/>
                                          </p:stCondLst>
                                        </p:cTn>
                                        <p:tgtEl>
                                          <p:spTgt spid="14"/>
                                        </p:tgtEl>
                                        <p:attrNameLst>
                                          <p:attrName>style.visibility</p:attrName>
                                        </p:attrNameLst>
                                      </p:cBhvr>
                                      <p:to>
                                        <p:strVal val="visible"/>
                                      </p:to>
                                    </p:set>
                                    <p:anim calcmode="lin" valueType="num">
                                      <p:cBhvr additive="base">
                                        <p:cTn id="116" dur="500" fill="hold"/>
                                        <p:tgtEl>
                                          <p:spTgt spid="14"/>
                                        </p:tgtEl>
                                        <p:attrNameLst>
                                          <p:attrName>ppt_x</p:attrName>
                                        </p:attrNameLst>
                                      </p:cBhvr>
                                      <p:tavLst>
                                        <p:tav tm="0">
                                          <p:val>
                                            <p:strVal val="#ppt_x"/>
                                          </p:val>
                                        </p:tav>
                                        <p:tav tm="100000">
                                          <p:val>
                                            <p:strVal val="#ppt_x"/>
                                          </p:val>
                                        </p:tav>
                                      </p:tavLst>
                                    </p:anim>
                                    <p:anim calcmode="lin" valueType="num">
                                      <p:cBhvr additive="base">
                                        <p:cTn id="117" dur="500" fill="hold"/>
                                        <p:tgtEl>
                                          <p:spTgt spid="14"/>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17"/>
                                        </p:tgtEl>
                                        <p:attrNameLst>
                                          <p:attrName>style.visibility</p:attrName>
                                        </p:attrNameLst>
                                      </p:cBhvr>
                                      <p:to>
                                        <p:strVal val="visible"/>
                                      </p:to>
                                    </p:set>
                                    <p:anim calcmode="lin" valueType="num">
                                      <p:cBhvr additive="base">
                                        <p:cTn id="120" dur="500" fill="hold"/>
                                        <p:tgtEl>
                                          <p:spTgt spid="17"/>
                                        </p:tgtEl>
                                        <p:attrNameLst>
                                          <p:attrName>ppt_x</p:attrName>
                                        </p:attrNameLst>
                                      </p:cBhvr>
                                      <p:tavLst>
                                        <p:tav tm="0">
                                          <p:val>
                                            <p:strVal val="#ppt_x"/>
                                          </p:val>
                                        </p:tav>
                                        <p:tav tm="100000">
                                          <p:val>
                                            <p:strVal val="#ppt_x"/>
                                          </p:val>
                                        </p:tav>
                                      </p:tavLst>
                                    </p:anim>
                                    <p:anim calcmode="lin" valueType="num">
                                      <p:cBhvr additive="base">
                                        <p:cTn id="12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6" grpId="0"/>
      <p:bldP spid="17" grpId="0"/>
      <p:bldP spid="21" grpId="0"/>
      <p:bldP spid="25" grpId="0"/>
      <p:bldP spid="28" grpId="0"/>
      <p:bldP spid="30" grpId="0" animBg="1"/>
      <p:bldP spid="31" grpId="0" animBg="1"/>
      <p:bldP spid="32" grpId="0" animBg="1"/>
      <p:bldP spid="33" grpId="0" animBg="1"/>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0B0D71-4854-434C-B4AF-FEA0193AF07F}"/>
              </a:ext>
            </a:extLst>
          </p:cNvPr>
          <p:cNvPicPr>
            <a:picLocks noChangeAspect="1"/>
          </p:cNvPicPr>
          <p:nvPr/>
        </p:nvPicPr>
        <p:blipFill>
          <a:blip r:embed="rId3"/>
          <a:stretch>
            <a:fillRect/>
          </a:stretch>
        </p:blipFill>
        <p:spPr>
          <a:xfrm>
            <a:off x="782297" y="931367"/>
            <a:ext cx="10154920" cy="3680748"/>
          </a:xfrm>
          <a:prstGeom prst="rect">
            <a:avLst/>
          </a:prstGeom>
        </p:spPr>
      </p:pic>
      <p:sp>
        <p:nvSpPr>
          <p:cNvPr id="2" name="Title">
            <a:extLst>
              <a:ext uri="{FF2B5EF4-FFF2-40B4-BE49-F238E27FC236}">
                <a16:creationId xmlns:a16="http://schemas.microsoft.com/office/drawing/2014/main" id="{157B785B-7419-6444-8F7C-456DADFC9CDE}"/>
              </a:ext>
            </a:extLst>
          </p:cNvPr>
          <p:cNvSpPr>
            <a:spLocks noGrp="1"/>
          </p:cNvSpPr>
          <p:nvPr>
            <p:ph type="ctrTitle"/>
          </p:nvPr>
        </p:nvSpPr>
        <p:spPr>
          <a:xfrm>
            <a:off x="782297" y="418919"/>
            <a:ext cx="9234309" cy="512448"/>
          </a:xfrm>
        </p:spPr>
        <p:txBody>
          <a:bodyPr/>
          <a:lstStyle/>
          <a:p>
            <a:r>
              <a:rPr lang="en-US"/>
              <a:t>Deployment and Lifecycle Management</a:t>
            </a:r>
          </a:p>
        </p:txBody>
      </p:sp>
      <p:sp>
        <p:nvSpPr>
          <p:cNvPr id="22" name="TextBox 21">
            <a:extLst>
              <a:ext uri="{FF2B5EF4-FFF2-40B4-BE49-F238E27FC236}">
                <a16:creationId xmlns:a16="http://schemas.microsoft.com/office/drawing/2014/main" id="{C902753A-E412-4CDF-9B51-670161CE7677}"/>
              </a:ext>
            </a:extLst>
          </p:cNvPr>
          <p:cNvSpPr txBox="1"/>
          <p:nvPr/>
        </p:nvSpPr>
        <p:spPr>
          <a:xfrm>
            <a:off x="2865594" y="4647509"/>
            <a:ext cx="1927384" cy="954107"/>
          </a:xfrm>
          <a:prstGeom prst="rect">
            <a:avLst/>
          </a:prstGeom>
          <a:noFill/>
        </p:spPr>
        <p:txBody>
          <a:bodyPr wrap="square" rtlCol="0">
            <a:spAutoFit/>
          </a:bodyPr>
          <a:lstStyle/>
          <a:p>
            <a:pPr algn="ctr"/>
            <a:r>
              <a:rPr lang="en-US" sz="1400">
                <a:latin typeface="Aharoni" panose="02010803020104030203" pitchFamily="2" charset="-79"/>
                <a:cs typeface="Aharoni" panose="02010803020104030203" pitchFamily="2" charset="-79"/>
              </a:rPr>
              <a:t>Step function triggers Lambda function to launch instances in EC2</a:t>
            </a:r>
          </a:p>
        </p:txBody>
      </p:sp>
      <p:sp>
        <p:nvSpPr>
          <p:cNvPr id="23" name="TextBox 22">
            <a:extLst>
              <a:ext uri="{FF2B5EF4-FFF2-40B4-BE49-F238E27FC236}">
                <a16:creationId xmlns:a16="http://schemas.microsoft.com/office/drawing/2014/main" id="{9B927B06-5E00-4545-B178-302CE2691FDE}"/>
              </a:ext>
            </a:extLst>
          </p:cNvPr>
          <p:cNvSpPr txBox="1"/>
          <p:nvPr/>
        </p:nvSpPr>
        <p:spPr>
          <a:xfrm>
            <a:off x="4792978" y="4668482"/>
            <a:ext cx="1927384" cy="738664"/>
          </a:xfrm>
          <a:prstGeom prst="rect">
            <a:avLst/>
          </a:prstGeom>
          <a:noFill/>
        </p:spPr>
        <p:txBody>
          <a:bodyPr wrap="square" rtlCol="0">
            <a:spAutoFit/>
          </a:bodyPr>
          <a:lstStyle/>
          <a:p>
            <a:pPr algn="ctr"/>
            <a:r>
              <a:rPr lang="en-US" sz="1400">
                <a:latin typeface="Aharoni" panose="02010803020104030203" pitchFamily="2" charset="-79"/>
                <a:cs typeface="Aharoni" panose="02010803020104030203" pitchFamily="2" charset="-79"/>
              </a:rPr>
              <a:t>Scripts are installed onto EC2 instances and executed</a:t>
            </a:r>
          </a:p>
        </p:txBody>
      </p:sp>
      <p:sp>
        <p:nvSpPr>
          <p:cNvPr id="24" name="TextBox 23">
            <a:extLst>
              <a:ext uri="{FF2B5EF4-FFF2-40B4-BE49-F238E27FC236}">
                <a16:creationId xmlns:a16="http://schemas.microsoft.com/office/drawing/2014/main" id="{E9555E09-A60D-4A68-8ED3-ED57912D76BA}"/>
              </a:ext>
            </a:extLst>
          </p:cNvPr>
          <p:cNvSpPr txBox="1"/>
          <p:nvPr/>
        </p:nvSpPr>
        <p:spPr>
          <a:xfrm>
            <a:off x="6960973" y="4647509"/>
            <a:ext cx="1927384" cy="954107"/>
          </a:xfrm>
          <a:prstGeom prst="rect">
            <a:avLst/>
          </a:prstGeom>
          <a:noFill/>
        </p:spPr>
        <p:txBody>
          <a:bodyPr wrap="square" rtlCol="0">
            <a:spAutoFit/>
          </a:bodyPr>
          <a:lstStyle/>
          <a:p>
            <a:pPr algn="ctr"/>
            <a:r>
              <a:rPr lang="en-US" sz="1400">
                <a:latin typeface="Aharoni" panose="02010803020104030203" pitchFamily="2" charset="-79"/>
                <a:cs typeface="Aharoni" panose="02010803020104030203" pitchFamily="2" charset="-79"/>
              </a:rPr>
              <a:t>SNS sends out email notification to specified list for success/step failure</a:t>
            </a:r>
          </a:p>
        </p:txBody>
      </p:sp>
      <p:sp>
        <p:nvSpPr>
          <p:cNvPr id="25" name="TextBox 24">
            <a:extLst>
              <a:ext uri="{FF2B5EF4-FFF2-40B4-BE49-F238E27FC236}">
                <a16:creationId xmlns:a16="http://schemas.microsoft.com/office/drawing/2014/main" id="{D818D8A4-0A7D-404D-8010-4CF52F0C69A9}"/>
              </a:ext>
            </a:extLst>
          </p:cNvPr>
          <p:cNvSpPr txBox="1"/>
          <p:nvPr/>
        </p:nvSpPr>
        <p:spPr>
          <a:xfrm>
            <a:off x="9128968" y="4612115"/>
            <a:ext cx="1927384" cy="954107"/>
          </a:xfrm>
          <a:prstGeom prst="rect">
            <a:avLst/>
          </a:prstGeom>
          <a:noFill/>
        </p:spPr>
        <p:txBody>
          <a:bodyPr wrap="square" rtlCol="0">
            <a:spAutoFit/>
          </a:bodyPr>
          <a:lstStyle/>
          <a:p>
            <a:pPr algn="ctr"/>
            <a:r>
              <a:rPr lang="en-US" sz="1400">
                <a:latin typeface="Aharoni" panose="02010803020104030203" pitchFamily="2" charset="-79"/>
                <a:cs typeface="Aharoni" panose="02010803020104030203" pitchFamily="2" charset="-79"/>
              </a:rPr>
              <a:t>Output files are written back on S3, can create a folder for logs</a:t>
            </a:r>
          </a:p>
        </p:txBody>
      </p:sp>
      <p:pic>
        <p:nvPicPr>
          <p:cNvPr id="3" name="Graphic 17">
            <a:extLst>
              <a:ext uri="{FF2B5EF4-FFF2-40B4-BE49-F238E27FC236}">
                <a16:creationId xmlns:a16="http://schemas.microsoft.com/office/drawing/2014/main" id="{09A8D3D0-9DFE-A804-78C5-759EB5FDC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9664" y="161845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332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500"/>
                                        <p:tgtEl>
                                          <p:spTgt spid="2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theme/theme1.xml><?xml version="1.0" encoding="utf-8"?>
<a:theme xmlns:a="http://schemas.openxmlformats.org/drawingml/2006/main" name="Purdue1">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PurdueBrand">
      <a:majorFont>
        <a:latin typeface="Acumin Pro ExtraCondensed Smbd"/>
        <a:ea typeface=""/>
        <a:cs typeface=""/>
      </a:majorFont>
      <a:minorFont>
        <a:latin typeface="Acumin Pro"/>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30132FE3-3012-4A94-8F88-5D7E4793FE2B}" vid="{4E341614-A6DA-4A9E-88B3-59657520AD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Deck Template_SIL3</Template>
  <TotalTime>8</TotalTime>
  <Words>891</Words>
  <Application>Microsoft Office PowerPoint</Application>
  <PresentationFormat>Widescreen</PresentationFormat>
  <Paragraphs>172</Paragraphs>
  <Slides>22</Slides>
  <Notes>11</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Purdue1</vt:lpstr>
      <vt:lpstr>SCALING SPEECH SYNTHESIS MODELS ON AWS</vt:lpstr>
      <vt:lpstr>Agenda</vt:lpstr>
      <vt:lpstr>Business Problem</vt:lpstr>
      <vt:lpstr>Business Benefits</vt:lpstr>
      <vt:lpstr>Business To Technical Problem Framing</vt:lpstr>
      <vt:lpstr>AWS Well-Architected Framework</vt:lpstr>
      <vt:lpstr>Methodological Diagram</vt:lpstr>
      <vt:lpstr>AWS Architecture for the Automated Pipeline</vt:lpstr>
      <vt:lpstr>Deployment and Lifecycle Management</vt:lpstr>
      <vt:lpstr>Model Building</vt:lpstr>
      <vt:lpstr>Results – Montreal Forced Aligner</vt:lpstr>
      <vt:lpstr>Results – COQUI TTS</vt:lpstr>
      <vt:lpstr>Step Function Pipeline Results</vt:lpstr>
      <vt:lpstr>Results – Step Function SNS</vt:lpstr>
      <vt:lpstr>Next Steps/Future Recommendations</vt:lpstr>
      <vt:lpstr>Thank You</vt:lpstr>
      <vt:lpstr>Appendix</vt:lpstr>
      <vt:lpstr>Process visualization</vt:lpstr>
      <vt:lpstr>In Depth – compute services</vt:lpstr>
      <vt:lpstr>Business To Technical Problem Framing</vt:lpstr>
      <vt:lpstr>Workflow Diagram </vt:lpstr>
      <vt:lpstr>Data</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Nambiar, Abhishek Ramachandran</dc:creator>
  <cp:lastModifiedBy>Nambiar, Abhishek Ramachandran</cp:lastModifiedBy>
  <cp:revision>3</cp:revision>
  <dcterms:created xsi:type="dcterms:W3CDTF">2023-01-20T03:40:05Z</dcterms:created>
  <dcterms:modified xsi:type="dcterms:W3CDTF">2023-03-30T18:44:45Z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2023-01-20T19:59:26Z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e62f8338-6946-4414-a42a-be205dbc6690</vt:lpwstr>
  </property>
  <property fmtid="{D5CDD505-2E9C-101B-9397-08002B2CF9AE}" pid="8" name="MSIP_Label_4044bd30-2ed7-4c9d-9d12-46200872a97b_ContentBits">
    <vt:lpwstr>0</vt:lpwstr>
  </property>
</Properties>
</file>